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55"/>
  </p:notesMasterIdLst>
  <p:sldIdLst>
    <p:sldId id="256" r:id="rId2"/>
    <p:sldId id="260" r:id="rId3"/>
    <p:sldId id="261" r:id="rId4"/>
    <p:sldId id="263" r:id="rId5"/>
    <p:sldId id="264" r:id="rId6"/>
    <p:sldId id="266" r:id="rId7"/>
    <p:sldId id="265" r:id="rId8"/>
    <p:sldId id="272" r:id="rId9"/>
    <p:sldId id="267" r:id="rId10"/>
    <p:sldId id="268" r:id="rId11"/>
    <p:sldId id="269" r:id="rId12"/>
    <p:sldId id="270" r:id="rId13"/>
    <p:sldId id="271" r:id="rId14"/>
    <p:sldId id="277" r:id="rId15"/>
    <p:sldId id="273" r:id="rId16"/>
    <p:sldId id="274" r:id="rId17"/>
    <p:sldId id="278" r:id="rId18"/>
    <p:sldId id="275" r:id="rId19"/>
    <p:sldId id="280" r:id="rId20"/>
    <p:sldId id="281" r:id="rId21"/>
    <p:sldId id="282" r:id="rId22"/>
    <p:sldId id="283" r:id="rId23"/>
    <p:sldId id="284" r:id="rId24"/>
    <p:sldId id="285" r:id="rId25"/>
    <p:sldId id="287" r:id="rId26"/>
    <p:sldId id="288" r:id="rId27"/>
    <p:sldId id="289" r:id="rId28"/>
    <p:sldId id="291" r:id="rId29"/>
    <p:sldId id="276" r:id="rId30"/>
    <p:sldId id="258" r:id="rId31"/>
    <p:sldId id="292" r:id="rId32"/>
    <p:sldId id="293" r:id="rId33"/>
    <p:sldId id="262" r:id="rId34"/>
    <p:sldId id="294" r:id="rId35"/>
    <p:sldId id="295" r:id="rId36"/>
    <p:sldId id="296" r:id="rId37"/>
    <p:sldId id="297" r:id="rId38"/>
    <p:sldId id="302" r:id="rId39"/>
    <p:sldId id="304" r:id="rId40"/>
    <p:sldId id="327" r:id="rId41"/>
    <p:sldId id="328" r:id="rId42"/>
    <p:sldId id="329" r:id="rId43"/>
    <p:sldId id="313" r:id="rId44"/>
    <p:sldId id="330" r:id="rId45"/>
    <p:sldId id="286" r:id="rId46"/>
    <p:sldId id="321" r:id="rId47"/>
    <p:sldId id="331" r:id="rId48"/>
    <p:sldId id="298" r:id="rId49"/>
    <p:sldId id="332" r:id="rId50"/>
    <p:sldId id="333" r:id="rId51"/>
    <p:sldId id="334" r:id="rId52"/>
    <p:sldId id="490" r:id="rId53"/>
    <p:sldId id="492" r:id="rId54"/>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4"/>
  </p:normalViewPr>
  <p:slideViewPr>
    <p:cSldViewPr snapToGrid="0">
      <p:cViewPr varScale="1">
        <p:scale>
          <a:sx n="106" d="100"/>
          <a:sy n="106" d="100"/>
        </p:scale>
        <p:origin x="7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_rels/data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48FD35-9B0E-4247-B26B-A66ADCD5CB23}" type="doc">
      <dgm:prSet loTypeId="urn:microsoft.com/office/officeart/2005/8/layout/default" loCatId="list" qsTypeId="urn:microsoft.com/office/officeart/2005/8/quickstyle/simple1" qsCatId="simple" csTypeId="urn:microsoft.com/office/officeart/2005/8/colors/colorful5" csCatId="colorful"/>
      <dgm:spPr/>
      <dgm:t>
        <a:bodyPr/>
        <a:lstStyle/>
        <a:p>
          <a:endParaRPr lang="en-US"/>
        </a:p>
      </dgm:t>
    </dgm:pt>
    <dgm:pt modelId="{E0E825ED-5C31-407C-B4B3-70D9CD3EE773}">
      <dgm:prSet/>
      <dgm:spPr/>
      <dgm:t>
        <a:bodyPr/>
        <a:lstStyle/>
        <a:p>
          <a:r>
            <a:rPr lang="en-US"/>
            <a:t>i commi 1 e 2 riguardano l’esame di maturità</a:t>
          </a:r>
        </a:p>
      </dgm:t>
    </dgm:pt>
    <dgm:pt modelId="{41C43D1E-4F50-4BB8-A38B-5D6C6BFBBBAD}" type="parTrans" cxnId="{BF13C4E3-B6C1-4742-972E-6DB8BA1B90F0}">
      <dgm:prSet/>
      <dgm:spPr/>
      <dgm:t>
        <a:bodyPr/>
        <a:lstStyle/>
        <a:p>
          <a:endParaRPr lang="en-US"/>
        </a:p>
      </dgm:t>
    </dgm:pt>
    <dgm:pt modelId="{7C6A7AD5-4EE0-4C4B-B69E-B463403F7485}" type="sibTrans" cxnId="{BF13C4E3-B6C1-4742-972E-6DB8BA1B90F0}">
      <dgm:prSet/>
      <dgm:spPr/>
      <dgm:t>
        <a:bodyPr/>
        <a:lstStyle/>
        <a:p>
          <a:endParaRPr lang="en-US"/>
        </a:p>
      </dgm:t>
    </dgm:pt>
    <dgm:pt modelId="{ADCD2F95-F3C7-4767-B263-961C960781E1}">
      <dgm:prSet/>
      <dgm:spPr/>
      <dgm:t>
        <a:bodyPr/>
        <a:lstStyle/>
        <a:p>
          <a:r>
            <a:rPr lang="en-US"/>
            <a:t>il comma 3 riguarda gli esami integrativi (modifiche al d. lgs. 226/2005)</a:t>
          </a:r>
        </a:p>
      </dgm:t>
    </dgm:pt>
    <dgm:pt modelId="{9E2131BE-AFF1-41FF-902F-1137623BF2CF}" type="parTrans" cxnId="{EC6BC91F-170D-4776-A2CB-406E883107E2}">
      <dgm:prSet/>
      <dgm:spPr/>
      <dgm:t>
        <a:bodyPr/>
        <a:lstStyle/>
        <a:p>
          <a:endParaRPr lang="en-US"/>
        </a:p>
      </dgm:t>
    </dgm:pt>
    <dgm:pt modelId="{5607709A-CD89-4E42-9A21-180046811718}" type="sibTrans" cxnId="{EC6BC91F-170D-4776-A2CB-406E883107E2}">
      <dgm:prSet/>
      <dgm:spPr/>
      <dgm:t>
        <a:bodyPr/>
        <a:lstStyle/>
        <a:p>
          <a:endParaRPr lang="en-US"/>
        </a:p>
      </dgm:t>
    </dgm:pt>
    <dgm:pt modelId="{B7B8AB25-DFB9-49F2-B257-44FBAE163ECA}">
      <dgm:prSet/>
      <dgm:spPr/>
      <dgm:t>
        <a:bodyPr/>
        <a:lstStyle/>
        <a:p>
          <a:r>
            <a:rPr lang="en-US"/>
            <a:t>il comma 4 riguarda i compiti dell’INVALSI (modifica al d.  lgs.  213/2009, comunicazione dei livelli di apprendimento conseguiti nelle prove del grado 13)</a:t>
          </a:r>
        </a:p>
      </dgm:t>
    </dgm:pt>
    <dgm:pt modelId="{87E60945-9ECE-4964-AC13-D72183C41D12}" type="parTrans" cxnId="{32813DCD-046C-4A6E-962F-DA9BD976C2A2}">
      <dgm:prSet/>
      <dgm:spPr/>
      <dgm:t>
        <a:bodyPr/>
        <a:lstStyle/>
        <a:p>
          <a:endParaRPr lang="en-US"/>
        </a:p>
      </dgm:t>
    </dgm:pt>
    <dgm:pt modelId="{0201596C-FCC5-4A02-9542-61C83719DDF9}" type="sibTrans" cxnId="{32813DCD-046C-4A6E-962F-DA9BD976C2A2}">
      <dgm:prSet/>
      <dgm:spPr/>
      <dgm:t>
        <a:bodyPr/>
        <a:lstStyle/>
        <a:p>
          <a:endParaRPr lang="en-US"/>
        </a:p>
      </dgm:t>
    </dgm:pt>
    <dgm:pt modelId="{5F94ADE9-993E-4CA1-96D8-C6B778937429}">
      <dgm:prSet/>
      <dgm:spPr/>
      <dgm:t>
        <a:bodyPr/>
        <a:lstStyle/>
        <a:p>
          <a:r>
            <a:rPr lang="en-US"/>
            <a:t>il comma 5 riguarda l’elaborato critico degli anni non terminali (modifica della legge 150/2024)</a:t>
          </a:r>
        </a:p>
      </dgm:t>
    </dgm:pt>
    <dgm:pt modelId="{F74E92DE-C706-40DC-B849-2775BFE6AF65}" type="parTrans" cxnId="{3407A538-BDA7-4DF5-B726-4DEA0EC463D7}">
      <dgm:prSet/>
      <dgm:spPr/>
      <dgm:t>
        <a:bodyPr/>
        <a:lstStyle/>
        <a:p>
          <a:endParaRPr lang="en-US"/>
        </a:p>
      </dgm:t>
    </dgm:pt>
    <dgm:pt modelId="{4F52AC80-74E1-4314-84F0-40599D1A600D}" type="sibTrans" cxnId="{3407A538-BDA7-4DF5-B726-4DEA0EC463D7}">
      <dgm:prSet/>
      <dgm:spPr/>
      <dgm:t>
        <a:bodyPr/>
        <a:lstStyle/>
        <a:p>
          <a:endParaRPr lang="en-US"/>
        </a:p>
      </dgm:t>
    </dgm:pt>
    <dgm:pt modelId="{53BD7B9B-7287-4E2F-8CF9-5CB0DCA9EDB0}">
      <dgm:prSet/>
      <dgm:spPr/>
      <dgm:t>
        <a:bodyPr/>
        <a:lstStyle/>
        <a:p>
          <a:r>
            <a:rPr lang="en-US"/>
            <a:t>il comma 6 riguarda la ridenominazione dei PCTO in “formazione scuola-lavoro” (modifica della legge 145/2018)</a:t>
          </a:r>
        </a:p>
      </dgm:t>
    </dgm:pt>
    <dgm:pt modelId="{60F3E54A-38ED-495D-BBC6-69055BC8E825}" type="parTrans" cxnId="{ECB9E5B0-3759-4481-A30C-BA3894327894}">
      <dgm:prSet/>
      <dgm:spPr/>
      <dgm:t>
        <a:bodyPr/>
        <a:lstStyle/>
        <a:p>
          <a:endParaRPr lang="en-US"/>
        </a:p>
      </dgm:t>
    </dgm:pt>
    <dgm:pt modelId="{D2D0D6A9-2C48-42D7-82DA-0F6C060E95D8}" type="sibTrans" cxnId="{ECB9E5B0-3759-4481-A30C-BA3894327894}">
      <dgm:prSet/>
      <dgm:spPr/>
      <dgm:t>
        <a:bodyPr/>
        <a:lstStyle/>
        <a:p>
          <a:endParaRPr lang="en-US"/>
        </a:p>
      </dgm:t>
    </dgm:pt>
    <dgm:pt modelId="{33646636-D1D8-4D2C-A896-24330E00E942}">
      <dgm:prSet/>
      <dgm:spPr/>
      <dgm:t>
        <a:bodyPr/>
        <a:lstStyle/>
        <a:p>
          <a:r>
            <a:rPr lang="en-US"/>
            <a:t>i commi 7 e 8 riguardano la formazione specifica per i commissari dell’esame di maturità  </a:t>
          </a:r>
        </a:p>
      </dgm:t>
    </dgm:pt>
    <dgm:pt modelId="{18389844-A8F4-431C-B76B-81EFE9D28764}" type="parTrans" cxnId="{2F0695F6-A396-4546-8F42-1F085098691E}">
      <dgm:prSet/>
      <dgm:spPr/>
      <dgm:t>
        <a:bodyPr/>
        <a:lstStyle/>
        <a:p>
          <a:endParaRPr lang="en-US"/>
        </a:p>
      </dgm:t>
    </dgm:pt>
    <dgm:pt modelId="{EDF8148A-5E25-4BF0-AC3E-8FD15ED5ABD8}" type="sibTrans" cxnId="{2F0695F6-A396-4546-8F42-1F085098691E}">
      <dgm:prSet/>
      <dgm:spPr/>
      <dgm:t>
        <a:bodyPr/>
        <a:lstStyle/>
        <a:p>
          <a:endParaRPr lang="en-US"/>
        </a:p>
      </dgm:t>
    </dgm:pt>
    <dgm:pt modelId="{7B0B7537-AA4C-4F20-849A-038131648E96}" type="pres">
      <dgm:prSet presAssocID="{9548FD35-9B0E-4247-B26B-A66ADCD5CB23}" presName="diagram" presStyleCnt="0">
        <dgm:presLayoutVars>
          <dgm:dir/>
          <dgm:resizeHandles val="exact"/>
        </dgm:presLayoutVars>
      </dgm:prSet>
      <dgm:spPr/>
    </dgm:pt>
    <dgm:pt modelId="{CFCF8FCE-7A5E-46E1-94C1-C53926BB53C4}" type="pres">
      <dgm:prSet presAssocID="{E0E825ED-5C31-407C-B4B3-70D9CD3EE773}" presName="node" presStyleLbl="node1" presStyleIdx="0" presStyleCnt="6">
        <dgm:presLayoutVars>
          <dgm:bulletEnabled val="1"/>
        </dgm:presLayoutVars>
      </dgm:prSet>
      <dgm:spPr/>
    </dgm:pt>
    <dgm:pt modelId="{E2C4CC15-A5C0-4351-8DAB-28086706401A}" type="pres">
      <dgm:prSet presAssocID="{7C6A7AD5-4EE0-4C4B-B69E-B463403F7485}" presName="sibTrans" presStyleCnt="0"/>
      <dgm:spPr/>
    </dgm:pt>
    <dgm:pt modelId="{A5B9C25A-96EC-4FED-A52A-C0B06627324A}" type="pres">
      <dgm:prSet presAssocID="{ADCD2F95-F3C7-4767-B263-961C960781E1}" presName="node" presStyleLbl="node1" presStyleIdx="1" presStyleCnt="6">
        <dgm:presLayoutVars>
          <dgm:bulletEnabled val="1"/>
        </dgm:presLayoutVars>
      </dgm:prSet>
      <dgm:spPr/>
    </dgm:pt>
    <dgm:pt modelId="{64114A4F-D559-4EF5-85D1-1B7FA7A2470A}" type="pres">
      <dgm:prSet presAssocID="{5607709A-CD89-4E42-9A21-180046811718}" presName="sibTrans" presStyleCnt="0"/>
      <dgm:spPr/>
    </dgm:pt>
    <dgm:pt modelId="{FA258334-FB09-4790-8ECA-B537A28BC4D6}" type="pres">
      <dgm:prSet presAssocID="{B7B8AB25-DFB9-49F2-B257-44FBAE163ECA}" presName="node" presStyleLbl="node1" presStyleIdx="2" presStyleCnt="6">
        <dgm:presLayoutVars>
          <dgm:bulletEnabled val="1"/>
        </dgm:presLayoutVars>
      </dgm:prSet>
      <dgm:spPr/>
    </dgm:pt>
    <dgm:pt modelId="{A7342870-ACA5-4695-BA62-BC63DFBA8B98}" type="pres">
      <dgm:prSet presAssocID="{0201596C-FCC5-4A02-9542-61C83719DDF9}" presName="sibTrans" presStyleCnt="0"/>
      <dgm:spPr/>
    </dgm:pt>
    <dgm:pt modelId="{47441916-1077-4335-87A2-8EFA1329A282}" type="pres">
      <dgm:prSet presAssocID="{5F94ADE9-993E-4CA1-96D8-C6B778937429}" presName="node" presStyleLbl="node1" presStyleIdx="3" presStyleCnt="6">
        <dgm:presLayoutVars>
          <dgm:bulletEnabled val="1"/>
        </dgm:presLayoutVars>
      </dgm:prSet>
      <dgm:spPr/>
    </dgm:pt>
    <dgm:pt modelId="{FC9C5C2F-0298-45C0-B187-6D7455B69CA3}" type="pres">
      <dgm:prSet presAssocID="{4F52AC80-74E1-4314-84F0-40599D1A600D}" presName="sibTrans" presStyleCnt="0"/>
      <dgm:spPr/>
    </dgm:pt>
    <dgm:pt modelId="{990A3943-69A4-4B2B-A424-7D8844ACA945}" type="pres">
      <dgm:prSet presAssocID="{53BD7B9B-7287-4E2F-8CF9-5CB0DCA9EDB0}" presName="node" presStyleLbl="node1" presStyleIdx="4" presStyleCnt="6">
        <dgm:presLayoutVars>
          <dgm:bulletEnabled val="1"/>
        </dgm:presLayoutVars>
      </dgm:prSet>
      <dgm:spPr/>
    </dgm:pt>
    <dgm:pt modelId="{CF0D9DB8-BCBD-4D2D-B22E-AFF0E26F61D7}" type="pres">
      <dgm:prSet presAssocID="{D2D0D6A9-2C48-42D7-82DA-0F6C060E95D8}" presName="sibTrans" presStyleCnt="0"/>
      <dgm:spPr/>
    </dgm:pt>
    <dgm:pt modelId="{8D36905D-5F91-4BE6-B5CF-CE6A20A2E523}" type="pres">
      <dgm:prSet presAssocID="{33646636-D1D8-4D2C-A896-24330E00E942}" presName="node" presStyleLbl="node1" presStyleIdx="5" presStyleCnt="6">
        <dgm:presLayoutVars>
          <dgm:bulletEnabled val="1"/>
        </dgm:presLayoutVars>
      </dgm:prSet>
      <dgm:spPr/>
    </dgm:pt>
  </dgm:ptLst>
  <dgm:cxnLst>
    <dgm:cxn modelId="{80572B0C-BDF7-4B13-A9F7-AB7224D36520}" type="presOf" srcId="{33646636-D1D8-4D2C-A896-24330E00E942}" destId="{8D36905D-5F91-4BE6-B5CF-CE6A20A2E523}" srcOrd="0" destOrd="0" presId="urn:microsoft.com/office/officeart/2005/8/layout/default"/>
    <dgm:cxn modelId="{EC6BC91F-170D-4776-A2CB-406E883107E2}" srcId="{9548FD35-9B0E-4247-B26B-A66ADCD5CB23}" destId="{ADCD2F95-F3C7-4767-B263-961C960781E1}" srcOrd="1" destOrd="0" parTransId="{9E2131BE-AFF1-41FF-902F-1137623BF2CF}" sibTransId="{5607709A-CD89-4E42-9A21-180046811718}"/>
    <dgm:cxn modelId="{3407A538-BDA7-4DF5-B726-4DEA0EC463D7}" srcId="{9548FD35-9B0E-4247-B26B-A66ADCD5CB23}" destId="{5F94ADE9-993E-4CA1-96D8-C6B778937429}" srcOrd="3" destOrd="0" parTransId="{F74E92DE-C706-40DC-B849-2775BFE6AF65}" sibTransId="{4F52AC80-74E1-4314-84F0-40599D1A600D}"/>
    <dgm:cxn modelId="{24567756-640F-4A1C-9038-2CECB52471EB}" type="presOf" srcId="{ADCD2F95-F3C7-4767-B263-961C960781E1}" destId="{A5B9C25A-96EC-4FED-A52A-C0B06627324A}" srcOrd="0" destOrd="0" presId="urn:microsoft.com/office/officeart/2005/8/layout/default"/>
    <dgm:cxn modelId="{220A136D-B930-44D9-B546-CAA76C320733}" type="presOf" srcId="{9548FD35-9B0E-4247-B26B-A66ADCD5CB23}" destId="{7B0B7537-AA4C-4F20-849A-038131648E96}" srcOrd="0" destOrd="0" presId="urn:microsoft.com/office/officeart/2005/8/layout/default"/>
    <dgm:cxn modelId="{F3E1D885-FE82-4340-AA96-FE37C65AA1E0}" type="presOf" srcId="{53BD7B9B-7287-4E2F-8CF9-5CB0DCA9EDB0}" destId="{990A3943-69A4-4B2B-A424-7D8844ACA945}" srcOrd="0" destOrd="0" presId="urn:microsoft.com/office/officeart/2005/8/layout/default"/>
    <dgm:cxn modelId="{EC995D98-1D0C-44DF-A4E1-520DB1D109A4}" type="presOf" srcId="{B7B8AB25-DFB9-49F2-B257-44FBAE163ECA}" destId="{FA258334-FB09-4790-8ECA-B537A28BC4D6}" srcOrd="0" destOrd="0" presId="urn:microsoft.com/office/officeart/2005/8/layout/default"/>
    <dgm:cxn modelId="{ECB9E5B0-3759-4481-A30C-BA3894327894}" srcId="{9548FD35-9B0E-4247-B26B-A66ADCD5CB23}" destId="{53BD7B9B-7287-4E2F-8CF9-5CB0DCA9EDB0}" srcOrd="4" destOrd="0" parTransId="{60F3E54A-38ED-495D-BBC6-69055BC8E825}" sibTransId="{D2D0D6A9-2C48-42D7-82DA-0F6C060E95D8}"/>
    <dgm:cxn modelId="{32813DCD-046C-4A6E-962F-DA9BD976C2A2}" srcId="{9548FD35-9B0E-4247-B26B-A66ADCD5CB23}" destId="{B7B8AB25-DFB9-49F2-B257-44FBAE163ECA}" srcOrd="2" destOrd="0" parTransId="{87E60945-9ECE-4964-AC13-D72183C41D12}" sibTransId="{0201596C-FCC5-4A02-9542-61C83719DDF9}"/>
    <dgm:cxn modelId="{B847F2CF-B702-4789-850A-51BD3F729185}" type="presOf" srcId="{E0E825ED-5C31-407C-B4B3-70D9CD3EE773}" destId="{CFCF8FCE-7A5E-46E1-94C1-C53926BB53C4}" srcOrd="0" destOrd="0" presId="urn:microsoft.com/office/officeart/2005/8/layout/default"/>
    <dgm:cxn modelId="{BF13C4E3-B6C1-4742-972E-6DB8BA1B90F0}" srcId="{9548FD35-9B0E-4247-B26B-A66ADCD5CB23}" destId="{E0E825ED-5C31-407C-B4B3-70D9CD3EE773}" srcOrd="0" destOrd="0" parTransId="{41C43D1E-4F50-4BB8-A38B-5D6C6BFBBBAD}" sibTransId="{7C6A7AD5-4EE0-4C4B-B69E-B463403F7485}"/>
    <dgm:cxn modelId="{B5228AEF-F8D8-46DC-8BE6-FDB302D51285}" type="presOf" srcId="{5F94ADE9-993E-4CA1-96D8-C6B778937429}" destId="{47441916-1077-4335-87A2-8EFA1329A282}" srcOrd="0" destOrd="0" presId="urn:microsoft.com/office/officeart/2005/8/layout/default"/>
    <dgm:cxn modelId="{2F0695F6-A396-4546-8F42-1F085098691E}" srcId="{9548FD35-9B0E-4247-B26B-A66ADCD5CB23}" destId="{33646636-D1D8-4D2C-A896-24330E00E942}" srcOrd="5" destOrd="0" parTransId="{18389844-A8F4-431C-B76B-81EFE9D28764}" sibTransId="{EDF8148A-5E25-4BF0-AC3E-8FD15ED5ABD8}"/>
    <dgm:cxn modelId="{0697E3CC-5A3C-426F-8CD3-ADF810C12315}" type="presParOf" srcId="{7B0B7537-AA4C-4F20-849A-038131648E96}" destId="{CFCF8FCE-7A5E-46E1-94C1-C53926BB53C4}" srcOrd="0" destOrd="0" presId="urn:microsoft.com/office/officeart/2005/8/layout/default"/>
    <dgm:cxn modelId="{B9085649-BF5F-4DD5-B684-E096B53987B8}" type="presParOf" srcId="{7B0B7537-AA4C-4F20-849A-038131648E96}" destId="{E2C4CC15-A5C0-4351-8DAB-28086706401A}" srcOrd="1" destOrd="0" presId="urn:microsoft.com/office/officeart/2005/8/layout/default"/>
    <dgm:cxn modelId="{33AA9060-D284-4852-AF3A-B969E374C736}" type="presParOf" srcId="{7B0B7537-AA4C-4F20-849A-038131648E96}" destId="{A5B9C25A-96EC-4FED-A52A-C0B06627324A}" srcOrd="2" destOrd="0" presId="urn:microsoft.com/office/officeart/2005/8/layout/default"/>
    <dgm:cxn modelId="{38B33A44-7A88-4661-9EEE-93C870E941B0}" type="presParOf" srcId="{7B0B7537-AA4C-4F20-849A-038131648E96}" destId="{64114A4F-D559-4EF5-85D1-1B7FA7A2470A}" srcOrd="3" destOrd="0" presId="urn:microsoft.com/office/officeart/2005/8/layout/default"/>
    <dgm:cxn modelId="{ACBC5C5B-99F5-40F0-B670-B10AF9AA8A4E}" type="presParOf" srcId="{7B0B7537-AA4C-4F20-849A-038131648E96}" destId="{FA258334-FB09-4790-8ECA-B537A28BC4D6}" srcOrd="4" destOrd="0" presId="urn:microsoft.com/office/officeart/2005/8/layout/default"/>
    <dgm:cxn modelId="{6BF14474-771F-4D59-BCEB-BB8456406DD1}" type="presParOf" srcId="{7B0B7537-AA4C-4F20-849A-038131648E96}" destId="{A7342870-ACA5-4695-BA62-BC63DFBA8B98}" srcOrd="5" destOrd="0" presId="urn:microsoft.com/office/officeart/2005/8/layout/default"/>
    <dgm:cxn modelId="{A0C7B108-3E3F-4E04-9EBA-8E3493423C3D}" type="presParOf" srcId="{7B0B7537-AA4C-4F20-849A-038131648E96}" destId="{47441916-1077-4335-87A2-8EFA1329A282}" srcOrd="6" destOrd="0" presId="urn:microsoft.com/office/officeart/2005/8/layout/default"/>
    <dgm:cxn modelId="{6B563D73-0181-4E22-8CDA-CD140B3DFD8D}" type="presParOf" srcId="{7B0B7537-AA4C-4F20-849A-038131648E96}" destId="{FC9C5C2F-0298-45C0-B187-6D7455B69CA3}" srcOrd="7" destOrd="0" presId="urn:microsoft.com/office/officeart/2005/8/layout/default"/>
    <dgm:cxn modelId="{042EACF7-C857-4517-9409-C9B5BE79677D}" type="presParOf" srcId="{7B0B7537-AA4C-4F20-849A-038131648E96}" destId="{990A3943-69A4-4B2B-A424-7D8844ACA945}" srcOrd="8" destOrd="0" presId="urn:microsoft.com/office/officeart/2005/8/layout/default"/>
    <dgm:cxn modelId="{9783BDBE-C384-4C08-B6F3-5A9D55711633}" type="presParOf" srcId="{7B0B7537-AA4C-4F20-849A-038131648E96}" destId="{CF0D9DB8-BCBD-4D2D-B22E-AFF0E26F61D7}" srcOrd="9" destOrd="0" presId="urn:microsoft.com/office/officeart/2005/8/layout/default"/>
    <dgm:cxn modelId="{F9B1AAD4-0D6F-4575-896F-3F3AC0DAE064}" type="presParOf" srcId="{7B0B7537-AA4C-4F20-849A-038131648E96}" destId="{8D36905D-5F91-4BE6-B5CF-CE6A20A2E523}"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3E6DB5E-8348-4B02-A7CD-4E62EF35139F}"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09AD1FE-C006-4C8C-8167-B78F3B67932B}">
      <dgm:prSet/>
      <dgm:spPr/>
      <dgm:t>
        <a:bodyPr/>
        <a:lstStyle/>
        <a:p>
          <a:r>
            <a:rPr lang="it-IT" b="1"/>
            <a:t>Il dm n. 13 del 29 gennaio 2026</a:t>
          </a:r>
          <a:endParaRPr lang="en-US"/>
        </a:p>
      </dgm:t>
    </dgm:pt>
    <dgm:pt modelId="{88BFB842-2EC8-4F25-9C99-DEF773546818}" type="parTrans" cxnId="{881261F8-85F4-45E9-A395-DC35CA6BA818}">
      <dgm:prSet/>
      <dgm:spPr/>
      <dgm:t>
        <a:bodyPr/>
        <a:lstStyle/>
        <a:p>
          <a:endParaRPr lang="en-US"/>
        </a:p>
      </dgm:t>
    </dgm:pt>
    <dgm:pt modelId="{943230B2-C52B-4FE1-B818-533940ECDAD9}" type="sibTrans" cxnId="{881261F8-85F4-45E9-A395-DC35CA6BA818}">
      <dgm:prSet/>
      <dgm:spPr/>
      <dgm:t>
        <a:bodyPr/>
        <a:lstStyle/>
        <a:p>
          <a:endParaRPr lang="en-US"/>
        </a:p>
      </dgm:t>
    </dgm:pt>
    <dgm:pt modelId="{0964B907-35B7-4147-AE31-5DEFC315F82B}">
      <dgm:prSet/>
      <dgm:spPr/>
      <dgm:t>
        <a:bodyPr/>
        <a:lstStyle/>
        <a:p>
          <a:r>
            <a:rPr lang="it-IT" b="1"/>
            <a:t>La scelta delle discipline </a:t>
          </a:r>
          <a:endParaRPr lang="en-US"/>
        </a:p>
      </dgm:t>
    </dgm:pt>
    <dgm:pt modelId="{85E1CAE8-DD14-4BF2-A0EE-F07CB1255C1B}" type="parTrans" cxnId="{6D5054AC-197F-4E2D-9DBB-B97B7FF40234}">
      <dgm:prSet/>
      <dgm:spPr/>
      <dgm:t>
        <a:bodyPr/>
        <a:lstStyle/>
        <a:p>
          <a:endParaRPr lang="en-US"/>
        </a:p>
      </dgm:t>
    </dgm:pt>
    <dgm:pt modelId="{24D3AE70-D17A-468A-AC66-DEA28ABFA1F4}" type="sibTrans" cxnId="{6D5054AC-197F-4E2D-9DBB-B97B7FF40234}">
      <dgm:prSet/>
      <dgm:spPr/>
      <dgm:t>
        <a:bodyPr/>
        <a:lstStyle/>
        <a:p>
          <a:endParaRPr lang="en-US"/>
        </a:p>
      </dgm:t>
    </dgm:pt>
    <dgm:pt modelId="{1E2A7B0A-AF3E-4943-9911-C513E381E3B2}">
      <dgm:prSet/>
      <dgm:spPr/>
      <dgm:t>
        <a:bodyPr/>
        <a:lstStyle/>
        <a:p>
          <a:r>
            <a:rPr lang="it-IT" b="1"/>
            <a:t>e le modalità di conduzione del colloquio</a:t>
          </a:r>
          <a:endParaRPr lang="en-US"/>
        </a:p>
      </dgm:t>
    </dgm:pt>
    <dgm:pt modelId="{5939DAED-AC61-494B-9AEF-18CF5600849E}" type="parTrans" cxnId="{D5F3316F-6E9C-4409-AD70-C32F6B792979}">
      <dgm:prSet/>
      <dgm:spPr/>
      <dgm:t>
        <a:bodyPr/>
        <a:lstStyle/>
        <a:p>
          <a:endParaRPr lang="en-US"/>
        </a:p>
      </dgm:t>
    </dgm:pt>
    <dgm:pt modelId="{1DFDBF8B-38F5-456C-A2FF-81D110F7070F}" type="sibTrans" cxnId="{D5F3316F-6E9C-4409-AD70-C32F6B792979}">
      <dgm:prSet/>
      <dgm:spPr/>
      <dgm:t>
        <a:bodyPr/>
        <a:lstStyle/>
        <a:p>
          <a:endParaRPr lang="en-US"/>
        </a:p>
      </dgm:t>
    </dgm:pt>
    <dgm:pt modelId="{F04EF5C8-D2B7-49C5-AAC0-870E756B5EE8}" type="pres">
      <dgm:prSet presAssocID="{83E6DB5E-8348-4B02-A7CD-4E62EF35139F}" presName="outerComposite" presStyleCnt="0">
        <dgm:presLayoutVars>
          <dgm:chMax val="5"/>
          <dgm:dir/>
          <dgm:resizeHandles val="exact"/>
        </dgm:presLayoutVars>
      </dgm:prSet>
      <dgm:spPr/>
    </dgm:pt>
    <dgm:pt modelId="{B447225E-AC17-4E14-8739-DFA8BA725984}" type="pres">
      <dgm:prSet presAssocID="{83E6DB5E-8348-4B02-A7CD-4E62EF35139F}" presName="dummyMaxCanvas" presStyleCnt="0">
        <dgm:presLayoutVars/>
      </dgm:prSet>
      <dgm:spPr/>
    </dgm:pt>
    <dgm:pt modelId="{3F1E84D5-A24E-4638-BA91-5409F31CFFA1}" type="pres">
      <dgm:prSet presAssocID="{83E6DB5E-8348-4B02-A7CD-4E62EF35139F}" presName="ThreeNodes_1" presStyleLbl="node1" presStyleIdx="0" presStyleCnt="3">
        <dgm:presLayoutVars>
          <dgm:bulletEnabled val="1"/>
        </dgm:presLayoutVars>
      </dgm:prSet>
      <dgm:spPr/>
    </dgm:pt>
    <dgm:pt modelId="{B2678D1D-B12C-47F2-82FD-FE544E1375C3}" type="pres">
      <dgm:prSet presAssocID="{83E6DB5E-8348-4B02-A7CD-4E62EF35139F}" presName="ThreeNodes_2" presStyleLbl="node1" presStyleIdx="1" presStyleCnt="3">
        <dgm:presLayoutVars>
          <dgm:bulletEnabled val="1"/>
        </dgm:presLayoutVars>
      </dgm:prSet>
      <dgm:spPr/>
    </dgm:pt>
    <dgm:pt modelId="{6A216A8B-F563-42AE-9836-8DAEC09E0A04}" type="pres">
      <dgm:prSet presAssocID="{83E6DB5E-8348-4B02-A7CD-4E62EF35139F}" presName="ThreeNodes_3" presStyleLbl="node1" presStyleIdx="2" presStyleCnt="3">
        <dgm:presLayoutVars>
          <dgm:bulletEnabled val="1"/>
        </dgm:presLayoutVars>
      </dgm:prSet>
      <dgm:spPr/>
    </dgm:pt>
    <dgm:pt modelId="{B5D58345-0C11-476B-ACA9-454EB04B3685}" type="pres">
      <dgm:prSet presAssocID="{83E6DB5E-8348-4B02-A7CD-4E62EF35139F}" presName="ThreeConn_1-2" presStyleLbl="fgAccFollowNode1" presStyleIdx="0" presStyleCnt="2">
        <dgm:presLayoutVars>
          <dgm:bulletEnabled val="1"/>
        </dgm:presLayoutVars>
      </dgm:prSet>
      <dgm:spPr/>
    </dgm:pt>
    <dgm:pt modelId="{780ECBA2-B5A6-41D9-BC5F-C434622D2668}" type="pres">
      <dgm:prSet presAssocID="{83E6DB5E-8348-4B02-A7CD-4E62EF35139F}" presName="ThreeConn_2-3" presStyleLbl="fgAccFollowNode1" presStyleIdx="1" presStyleCnt="2">
        <dgm:presLayoutVars>
          <dgm:bulletEnabled val="1"/>
        </dgm:presLayoutVars>
      </dgm:prSet>
      <dgm:spPr/>
    </dgm:pt>
    <dgm:pt modelId="{DC50BB01-1BF4-464C-AB48-040F31C10489}" type="pres">
      <dgm:prSet presAssocID="{83E6DB5E-8348-4B02-A7CD-4E62EF35139F}" presName="ThreeNodes_1_text" presStyleLbl="node1" presStyleIdx="2" presStyleCnt="3">
        <dgm:presLayoutVars>
          <dgm:bulletEnabled val="1"/>
        </dgm:presLayoutVars>
      </dgm:prSet>
      <dgm:spPr/>
    </dgm:pt>
    <dgm:pt modelId="{D3B876B6-1333-478F-8FA1-D29133FEF524}" type="pres">
      <dgm:prSet presAssocID="{83E6DB5E-8348-4B02-A7CD-4E62EF35139F}" presName="ThreeNodes_2_text" presStyleLbl="node1" presStyleIdx="2" presStyleCnt="3">
        <dgm:presLayoutVars>
          <dgm:bulletEnabled val="1"/>
        </dgm:presLayoutVars>
      </dgm:prSet>
      <dgm:spPr/>
    </dgm:pt>
    <dgm:pt modelId="{F047D0BE-4666-4B86-A1B1-1E9247D8309A}" type="pres">
      <dgm:prSet presAssocID="{83E6DB5E-8348-4B02-A7CD-4E62EF35139F}" presName="ThreeNodes_3_text" presStyleLbl="node1" presStyleIdx="2" presStyleCnt="3">
        <dgm:presLayoutVars>
          <dgm:bulletEnabled val="1"/>
        </dgm:presLayoutVars>
      </dgm:prSet>
      <dgm:spPr/>
    </dgm:pt>
  </dgm:ptLst>
  <dgm:cxnLst>
    <dgm:cxn modelId="{CE85BC0D-FA48-4CE6-B656-8D189B407AE6}" type="presOf" srcId="{A09AD1FE-C006-4C8C-8167-B78F3B67932B}" destId="{DC50BB01-1BF4-464C-AB48-040F31C10489}" srcOrd="1" destOrd="0" presId="urn:microsoft.com/office/officeart/2005/8/layout/vProcess5"/>
    <dgm:cxn modelId="{DADC4210-569F-42C8-9B31-C534D8F5DCA9}" type="presOf" srcId="{0964B907-35B7-4147-AE31-5DEFC315F82B}" destId="{B2678D1D-B12C-47F2-82FD-FE544E1375C3}" srcOrd="0" destOrd="0" presId="urn:microsoft.com/office/officeart/2005/8/layout/vProcess5"/>
    <dgm:cxn modelId="{465EA625-3E0C-4199-BC35-8F8B987EEC10}" type="presOf" srcId="{0964B907-35B7-4147-AE31-5DEFC315F82B}" destId="{D3B876B6-1333-478F-8FA1-D29133FEF524}" srcOrd="1" destOrd="0" presId="urn:microsoft.com/office/officeart/2005/8/layout/vProcess5"/>
    <dgm:cxn modelId="{FB032F4B-1A6D-48DB-B426-8A54EBDF8FA7}" type="presOf" srcId="{24D3AE70-D17A-468A-AC66-DEA28ABFA1F4}" destId="{780ECBA2-B5A6-41D9-BC5F-C434622D2668}" srcOrd="0" destOrd="0" presId="urn:microsoft.com/office/officeart/2005/8/layout/vProcess5"/>
    <dgm:cxn modelId="{48914268-71F6-4E97-8914-DEC434C2BACA}" type="presOf" srcId="{1E2A7B0A-AF3E-4943-9911-C513E381E3B2}" destId="{F047D0BE-4666-4B86-A1B1-1E9247D8309A}" srcOrd="1" destOrd="0" presId="urn:microsoft.com/office/officeart/2005/8/layout/vProcess5"/>
    <dgm:cxn modelId="{D5F3316F-6E9C-4409-AD70-C32F6B792979}" srcId="{83E6DB5E-8348-4B02-A7CD-4E62EF35139F}" destId="{1E2A7B0A-AF3E-4943-9911-C513E381E3B2}" srcOrd="2" destOrd="0" parTransId="{5939DAED-AC61-494B-9AEF-18CF5600849E}" sibTransId="{1DFDBF8B-38F5-456C-A2FF-81D110F7070F}"/>
    <dgm:cxn modelId="{664B427C-7CE3-459F-AA10-A96026736247}" type="presOf" srcId="{A09AD1FE-C006-4C8C-8167-B78F3B67932B}" destId="{3F1E84D5-A24E-4638-BA91-5409F31CFFA1}" srcOrd="0" destOrd="0" presId="urn:microsoft.com/office/officeart/2005/8/layout/vProcess5"/>
    <dgm:cxn modelId="{0996C183-89C4-4CBF-A9F9-33AFCCACBE62}" type="presOf" srcId="{943230B2-C52B-4FE1-B818-533940ECDAD9}" destId="{B5D58345-0C11-476B-ACA9-454EB04B3685}" srcOrd="0" destOrd="0" presId="urn:microsoft.com/office/officeart/2005/8/layout/vProcess5"/>
    <dgm:cxn modelId="{6D5054AC-197F-4E2D-9DBB-B97B7FF40234}" srcId="{83E6DB5E-8348-4B02-A7CD-4E62EF35139F}" destId="{0964B907-35B7-4147-AE31-5DEFC315F82B}" srcOrd="1" destOrd="0" parTransId="{85E1CAE8-DD14-4BF2-A0EE-F07CB1255C1B}" sibTransId="{24D3AE70-D17A-468A-AC66-DEA28ABFA1F4}"/>
    <dgm:cxn modelId="{5B657CC5-D19D-4614-AA0E-AB4835073A82}" type="presOf" srcId="{83E6DB5E-8348-4B02-A7CD-4E62EF35139F}" destId="{F04EF5C8-D2B7-49C5-AAC0-870E756B5EE8}" srcOrd="0" destOrd="0" presId="urn:microsoft.com/office/officeart/2005/8/layout/vProcess5"/>
    <dgm:cxn modelId="{A3E829E3-A84C-497A-A89E-B24D5976F815}" type="presOf" srcId="{1E2A7B0A-AF3E-4943-9911-C513E381E3B2}" destId="{6A216A8B-F563-42AE-9836-8DAEC09E0A04}" srcOrd="0" destOrd="0" presId="urn:microsoft.com/office/officeart/2005/8/layout/vProcess5"/>
    <dgm:cxn modelId="{881261F8-85F4-45E9-A395-DC35CA6BA818}" srcId="{83E6DB5E-8348-4B02-A7CD-4E62EF35139F}" destId="{A09AD1FE-C006-4C8C-8167-B78F3B67932B}" srcOrd="0" destOrd="0" parTransId="{88BFB842-2EC8-4F25-9C99-DEF773546818}" sibTransId="{943230B2-C52B-4FE1-B818-533940ECDAD9}"/>
    <dgm:cxn modelId="{CA9A418F-BFD5-46C4-BA0B-2922A451C7CA}" type="presParOf" srcId="{F04EF5C8-D2B7-49C5-AAC0-870E756B5EE8}" destId="{B447225E-AC17-4E14-8739-DFA8BA725984}" srcOrd="0" destOrd="0" presId="urn:microsoft.com/office/officeart/2005/8/layout/vProcess5"/>
    <dgm:cxn modelId="{BB4719A2-8F73-44E0-A79D-E09B7CAED079}" type="presParOf" srcId="{F04EF5C8-D2B7-49C5-AAC0-870E756B5EE8}" destId="{3F1E84D5-A24E-4638-BA91-5409F31CFFA1}" srcOrd="1" destOrd="0" presId="urn:microsoft.com/office/officeart/2005/8/layout/vProcess5"/>
    <dgm:cxn modelId="{CE014821-9A1B-44D1-9FEC-14F8E1A3397F}" type="presParOf" srcId="{F04EF5C8-D2B7-49C5-AAC0-870E756B5EE8}" destId="{B2678D1D-B12C-47F2-82FD-FE544E1375C3}" srcOrd="2" destOrd="0" presId="urn:microsoft.com/office/officeart/2005/8/layout/vProcess5"/>
    <dgm:cxn modelId="{4F258529-C033-4BC2-8680-3EDF97E5F65E}" type="presParOf" srcId="{F04EF5C8-D2B7-49C5-AAC0-870E756B5EE8}" destId="{6A216A8B-F563-42AE-9836-8DAEC09E0A04}" srcOrd="3" destOrd="0" presId="urn:microsoft.com/office/officeart/2005/8/layout/vProcess5"/>
    <dgm:cxn modelId="{377547A6-BF85-4300-856B-5CAC48E328CE}" type="presParOf" srcId="{F04EF5C8-D2B7-49C5-AAC0-870E756B5EE8}" destId="{B5D58345-0C11-476B-ACA9-454EB04B3685}" srcOrd="4" destOrd="0" presId="urn:microsoft.com/office/officeart/2005/8/layout/vProcess5"/>
    <dgm:cxn modelId="{5EDAF3DF-3408-4208-AC4A-B3E6EC20B20A}" type="presParOf" srcId="{F04EF5C8-D2B7-49C5-AAC0-870E756B5EE8}" destId="{780ECBA2-B5A6-41D9-BC5F-C434622D2668}" srcOrd="5" destOrd="0" presId="urn:microsoft.com/office/officeart/2005/8/layout/vProcess5"/>
    <dgm:cxn modelId="{B5F0260A-63CF-47B0-8EA1-AF4300D7BB2A}" type="presParOf" srcId="{F04EF5C8-D2B7-49C5-AAC0-870E756B5EE8}" destId="{DC50BB01-1BF4-464C-AB48-040F31C10489}" srcOrd="6" destOrd="0" presId="urn:microsoft.com/office/officeart/2005/8/layout/vProcess5"/>
    <dgm:cxn modelId="{D71D77B5-BFFA-4FA9-A7E3-E74AB83F2394}" type="presParOf" srcId="{F04EF5C8-D2B7-49C5-AAC0-870E756B5EE8}" destId="{D3B876B6-1333-478F-8FA1-D29133FEF524}" srcOrd="7" destOrd="0" presId="urn:microsoft.com/office/officeart/2005/8/layout/vProcess5"/>
    <dgm:cxn modelId="{8F6440C6-4E1E-46FC-AE7C-D2AB28BCD34E}" type="presParOf" srcId="{F04EF5C8-D2B7-49C5-AAC0-870E756B5EE8}" destId="{F047D0BE-4666-4B86-A1B1-1E9247D8309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BA73FA1-D042-45F2-9BAF-E8E50037CC29}" type="doc">
      <dgm:prSet loTypeId="urn:microsoft.com/office/officeart/2005/8/layout/process4" loCatId="process" qsTypeId="urn:microsoft.com/office/officeart/2005/8/quickstyle/simple1" qsCatId="simple" csTypeId="urn:microsoft.com/office/officeart/2005/8/colors/colorful1" csCatId="colorful" phldr="1"/>
      <dgm:spPr/>
      <dgm:t>
        <a:bodyPr/>
        <a:lstStyle/>
        <a:p>
          <a:endParaRPr lang="en-US"/>
        </a:p>
      </dgm:t>
    </dgm:pt>
    <dgm:pt modelId="{326D91ED-E9E9-4D8A-82B7-97C3E944AB9E}">
      <dgm:prSet custT="1"/>
      <dgm:spPr/>
      <dgm:t>
        <a:bodyPr/>
        <a:lstStyle/>
        <a:p>
          <a:r>
            <a:rPr lang="en-US" sz="3600" dirty="0"/>
            <a:t>Il comma 1 </a:t>
          </a:r>
          <a:r>
            <a:rPr lang="en-US" sz="3600" dirty="0" err="1"/>
            <a:t>dell’articolo</a:t>
          </a:r>
          <a:r>
            <a:rPr lang="en-US" sz="3600" dirty="0"/>
            <a:t> 1 </a:t>
          </a:r>
          <a:r>
            <a:rPr lang="en-US" sz="3600" dirty="0" err="1"/>
            <a:t>rimanda</a:t>
          </a:r>
          <a:r>
            <a:rPr lang="en-US" sz="3600" dirty="0"/>
            <a:t> alle </a:t>
          </a:r>
          <a:r>
            <a:rPr lang="en-US" sz="3600" dirty="0" err="1"/>
            <a:t>tabelle</a:t>
          </a:r>
          <a:r>
            <a:rPr lang="en-US" sz="3600" dirty="0"/>
            <a:t> </a:t>
          </a:r>
          <a:r>
            <a:rPr lang="en-US" sz="3600" dirty="0" err="1"/>
            <a:t>allegate</a:t>
          </a:r>
          <a:r>
            <a:rPr lang="en-US" sz="3600" dirty="0"/>
            <a:t> al dm </a:t>
          </a:r>
          <a:r>
            <a:rPr lang="en-US" sz="3600" dirty="0" err="1"/>
            <a:t>che</a:t>
          </a:r>
          <a:r>
            <a:rPr lang="en-US" sz="3600" dirty="0"/>
            <a:t> </a:t>
          </a:r>
          <a:r>
            <a:rPr lang="en-US" sz="3600" dirty="0" err="1"/>
            <a:t>individuano</a:t>
          </a:r>
          <a:r>
            <a:rPr lang="en-US" sz="4500" dirty="0"/>
            <a:t>:</a:t>
          </a:r>
        </a:p>
      </dgm:t>
    </dgm:pt>
    <dgm:pt modelId="{3B0FD5AB-DB32-4B1D-899D-5DAB9E80EEE6}" type="parTrans" cxnId="{B4A5CAEB-721B-4E6E-AA62-FBAB03C2CF23}">
      <dgm:prSet/>
      <dgm:spPr/>
      <dgm:t>
        <a:bodyPr/>
        <a:lstStyle/>
        <a:p>
          <a:endParaRPr lang="en-US"/>
        </a:p>
      </dgm:t>
    </dgm:pt>
    <dgm:pt modelId="{79CF085B-108A-4D59-8E47-440A0600D9B0}" type="sibTrans" cxnId="{B4A5CAEB-721B-4E6E-AA62-FBAB03C2CF23}">
      <dgm:prSet/>
      <dgm:spPr/>
      <dgm:t>
        <a:bodyPr/>
        <a:lstStyle/>
        <a:p>
          <a:endParaRPr lang="en-US"/>
        </a:p>
      </dgm:t>
    </dgm:pt>
    <dgm:pt modelId="{5BB7CF46-8999-4E5E-BF1B-FF3F97889030}">
      <dgm:prSet/>
      <dgm:spPr/>
      <dgm:t>
        <a:bodyPr/>
        <a:lstStyle/>
        <a:p>
          <a:r>
            <a:rPr lang="en-US" dirty="0"/>
            <a:t>le discipline </a:t>
          </a:r>
          <a:r>
            <a:rPr lang="en-US" dirty="0" err="1"/>
            <a:t>oggetto</a:t>
          </a:r>
          <a:r>
            <a:rPr lang="en-US" dirty="0"/>
            <a:t> della </a:t>
          </a:r>
          <a:r>
            <a:rPr lang="en-US" dirty="0" err="1"/>
            <a:t>seconda</a:t>
          </a:r>
          <a:r>
            <a:rPr lang="en-US" dirty="0"/>
            <a:t> </a:t>
          </a:r>
          <a:r>
            <a:rPr lang="en-US" dirty="0" err="1"/>
            <a:t>prova</a:t>
          </a:r>
          <a:r>
            <a:rPr lang="en-US" dirty="0"/>
            <a:t> </a:t>
          </a:r>
          <a:r>
            <a:rPr lang="en-US" dirty="0" err="1"/>
            <a:t>scritta</a:t>
          </a:r>
          <a:r>
            <a:rPr lang="en-US" dirty="0"/>
            <a:t> </a:t>
          </a:r>
          <a:r>
            <a:rPr lang="en-US" dirty="0" err="1"/>
            <a:t>dell’esame</a:t>
          </a:r>
          <a:r>
            <a:rPr lang="en-US" dirty="0"/>
            <a:t> di </a:t>
          </a:r>
          <a:r>
            <a:rPr lang="en-US" dirty="0" err="1"/>
            <a:t>maturità</a:t>
          </a:r>
          <a:r>
            <a:rPr lang="en-US" dirty="0"/>
            <a:t> - ad </a:t>
          </a:r>
          <a:r>
            <a:rPr lang="en-US" dirty="0" err="1"/>
            <a:t>eccezione</a:t>
          </a:r>
          <a:r>
            <a:rPr lang="en-US" dirty="0"/>
            <a:t> degli </a:t>
          </a:r>
          <a:r>
            <a:rPr lang="en-US" dirty="0" err="1"/>
            <a:t>istituti</a:t>
          </a:r>
          <a:r>
            <a:rPr lang="en-US" dirty="0"/>
            <a:t> </a:t>
          </a:r>
          <a:r>
            <a:rPr lang="en-US" dirty="0" err="1"/>
            <a:t>professionali</a:t>
          </a:r>
          <a:r>
            <a:rPr lang="en-US" dirty="0"/>
            <a:t> del </a:t>
          </a:r>
          <a:r>
            <a:rPr lang="en-US" dirty="0" err="1"/>
            <a:t>vigente</a:t>
          </a:r>
          <a:r>
            <a:rPr lang="en-US" dirty="0"/>
            <a:t> </a:t>
          </a:r>
          <a:r>
            <a:rPr lang="en-US" dirty="0" err="1"/>
            <a:t>ordinamento</a:t>
          </a:r>
          <a:r>
            <a:rPr lang="en-US" dirty="0"/>
            <a:t> per </a:t>
          </a:r>
          <a:r>
            <a:rPr lang="en-US" dirty="0" err="1"/>
            <a:t>i</a:t>
          </a:r>
          <a:r>
            <a:rPr lang="en-US" dirty="0"/>
            <a:t> </a:t>
          </a:r>
          <a:r>
            <a:rPr lang="en-US" dirty="0" err="1"/>
            <a:t>quali</a:t>
          </a:r>
          <a:r>
            <a:rPr lang="en-US" dirty="0"/>
            <a:t> le </a:t>
          </a:r>
          <a:r>
            <a:rPr lang="en-US" dirty="0" err="1"/>
            <a:t>seconde</a:t>
          </a:r>
          <a:r>
            <a:rPr lang="en-US" dirty="0"/>
            <a:t> prove </a:t>
          </a:r>
          <a:r>
            <a:rPr lang="en-US" dirty="0" err="1"/>
            <a:t>vertono</a:t>
          </a:r>
          <a:r>
            <a:rPr lang="en-US" dirty="0"/>
            <a:t> </a:t>
          </a:r>
          <a:r>
            <a:rPr lang="en-US" dirty="0" err="1"/>
            <a:t>sulle</a:t>
          </a:r>
          <a:r>
            <a:rPr lang="en-US" dirty="0"/>
            <a:t> </a:t>
          </a:r>
          <a:r>
            <a:rPr lang="en-US" dirty="0" err="1"/>
            <a:t>competenze</a:t>
          </a:r>
          <a:r>
            <a:rPr lang="en-US" dirty="0"/>
            <a:t> in </a:t>
          </a:r>
          <a:r>
            <a:rPr lang="en-US" dirty="0" err="1"/>
            <a:t>uscita</a:t>
          </a:r>
          <a:r>
            <a:rPr lang="en-US" dirty="0"/>
            <a:t> e sui nuclei </a:t>
          </a:r>
          <a:r>
            <a:rPr lang="en-US" dirty="0" err="1"/>
            <a:t>fondamentali</a:t>
          </a:r>
          <a:r>
            <a:rPr lang="en-US" dirty="0"/>
            <a:t> di </a:t>
          </a:r>
          <a:r>
            <a:rPr lang="en-US" dirty="0" err="1"/>
            <a:t>indirizzo</a:t>
          </a:r>
          <a:r>
            <a:rPr lang="en-US" dirty="0"/>
            <a:t> </a:t>
          </a:r>
          <a:r>
            <a:rPr lang="en-US" dirty="0" err="1"/>
            <a:t>correlati</a:t>
          </a:r>
          <a:r>
            <a:rPr lang="en-US" dirty="0"/>
            <a:t> </a:t>
          </a:r>
        </a:p>
      </dgm:t>
    </dgm:pt>
    <dgm:pt modelId="{0F68DA8A-CB1B-41A4-87D4-551D6B620CB5}" type="parTrans" cxnId="{16842090-9A09-4CAD-8EDD-6B280ED98A8D}">
      <dgm:prSet/>
      <dgm:spPr/>
      <dgm:t>
        <a:bodyPr/>
        <a:lstStyle/>
        <a:p>
          <a:endParaRPr lang="en-US"/>
        </a:p>
      </dgm:t>
    </dgm:pt>
    <dgm:pt modelId="{D002A53A-AB28-4CD8-87A5-3FC396826E6E}" type="sibTrans" cxnId="{16842090-9A09-4CAD-8EDD-6B280ED98A8D}">
      <dgm:prSet/>
      <dgm:spPr/>
      <dgm:t>
        <a:bodyPr/>
        <a:lstStyle/>
        <a:p>
          <a:endParaRPr lang="en-US"/>
        </a:p>
      </dgm:t>
    </dgm:pt>
    <dgm:pt modelId="{2C556841-A573-423E-AD1B-5590F1AC7EB3}">
      <dgm:prSet/>
      <dgm:spPr/>
      <dgm:t>
        <a:bodyPr/>
        <a:lstStyle/>
        <a:p>
          <a:r>
            <a:rPr lang="en-US"/>
            <a:t>le quattro discipline oggetto del colloquio d’esame, ferme restando le specifiche indicazioni relative agli istituti professionali del vigente ordinamento. </a:t>
          </a:r>
        </a:p>
      </dgm:t>
    </dgm:pt>
    <dgm:pt modelId="{CDF9061C-5D92-46E2-B5FC-37F347C499DC}" type="parTrans" cxnId="{514FBF0E-DD6E-4634-9A98-6A3A1F8A8C7D}">
      <dgm:prSet/>
      <dgm:spPr/>
      <dgm:t>
        <a:bodyPr/>
        <a:lstStyle/>
        <a:p>
          <a:endParaRPr lang="en-US"/>
        </a:p>
      </dgm:t>
    </dgm:pt>
    <dgm:pt modelId="{7A10B462-08FE-4EF7-92F4-4CD8EF7ABB34}" type="sibTrans" cxnId="{514FBF0E-DD6E-4634-9A98-6A3A1F8A8C7D}">
      <dgm:prSet/>
      <dgm:spPr/>
      <dgm:t>
        <a:bodyPr/>
        <a:lstStyle/>
        <a:p>
          <a:endParaRPr lang="en-US"/>
        </a:p>
      </dgm:t>
    </dgm:pt>
    <dgm:pt modelId="{E9810D9A-BD8C-4BF2-907E-E05F195A8DE7}" type="pres">
      <dgm:prSet presAssocID="{3BA73FA1-D042-45F2-9BAF-E8E50037CC29}" presName="Name0" presStyleCnt="0">
        <dgm:presLayoutVars>
          <dgm:dir/>
          <dgm:animLvl val="lvl"/>
          <dgm:resizeHandles val="exact"/>
        </dgm:presLayoutVars>
      </dgm:prSet>
      <dgm:spPr/>
    </dgm:pt>
    <dgm:pt modelId="{5F04B2D0-0F23-406C-8556-7EE626EBAE9E}" type="pres">
      <dgm:prSet presAssocID="{326D91ED-E9E9-4D8A-82B7-97C3E944AB9E}" presName="boxAndChildren" presStyleCnt="0"/>
      <dgm:spPr/>
    </dgm:pt>
    <dgm:pt modelId="{656C5849-B52C-4E05-8231-2A368A475E8A}" type="pres">
      <dgm:prSet presAssocID="{326D91ED-E9E9-4D8A-82B7-97C3E944AB9E}" presName="parentTextBox" presStyleLbl="node1" presStyleIdx="0" presStyleCnt="1"/>
      <dgm:spPr/>
    </dgm:pt>
    <dgm:pt modelId="{0EFAB41B-524C-4806-9A3F-06941D6C29E0}" type="pres">
      <dgm:prSet presAssocID="{326D91ED-E9E9-4D8A-82B7-97C3E944AB9E}" presName="entireBox" presStyleLbl="node1" presStyleIdx="0" presStyleCnt="1" custLinFactNeighborX="-5375" custLinFactNeighborY="1558"/>
      <dgm:spPr/>
    </dgm:pt>
    <dgm:pt modelId="{9139F096-918B-4075-940B-B9E834245F83}" type="pres">
      <dgm:prSet presAssocID="{326D91ED-E9E9-4D8A-82B7-97C3E944AB9E}" presName="descendantBox" presStyleCnt="0"/>
      <dgm:spPr/>
    </dgm:pt>
    <dgm:pt modelId="{7DED0606-35F8-494C-B188-7B3B6C4E78CC}" type="pres">
      <dgm:prSet presAssocID="{5BB7CF46-8999-4E5E-BF1B-FF3F97889030}" presName="childTextBox" presStyleLbl="fgAccFollowNode1" presStyleIdx="0" presStyleCnt="2">
        <dgm:presLayoutVars>
          <dgm:bulletEnabled val="1"/>
        </dgm:presLayoutVars>
      </dgm:prSet>
      <dgm:spPr/>
    </dgm:pt>
    <dgm:pt modelId="{66A82656-8BFE-4345-871E-D755B8A88EEF}" type="pres">
      <dgm:prSet presAssocID="{2C556841-A573-423E-AD1B-5590F1AC7EB3}" presName="childTextBox" presStyleLbl="fgAccFollowNode1" presStyleIdx="1" presStyleCnt="2">
        <dgm:presLayoutVars>
          <dgm:bulletEnabled val="1"/>
        </dgm:presLayoutVars>
      </dgm:prSet>
      <dgm:spPr/>
    </dgm:pt>
  </dgm:ptLst>
  <dgm:cxnLst>
    <dgm:cxn modelId="{514FBF0E-DD6E-4634-9A98-6A3A1F8A8C7D}" srcId="{326D91ED-E9E9-4D8A-82B7-97C3E944AB9E}" destId="{2C556841-A573-423E-AD1B-5590F1AC7EB3}" srcOrd="1" destOrd="0" parTransId="{CDF9061C-5D92-46E2-B5FC-37F347C499DC}" sibTransId="{7A10B462-08FE-4EF7-92F4-4CD8EF7ABB34}"/>
    <dgm:cxn modelId="{204D1189-EDC3-4A4E-86FA-2A9E087833AF}" type="presOf" srcId="{326D91ED-E9E9-4D8A-82B7-97C3E944AB9E}" destId="{0EFAB41B-524C-4806-9A3F-06941D6C29E0}" srcOrd="1" destOrd="0" presId="urn:microsoft.com/office/officeart/2005/8/layout/process4"/>
    <dgm:cxn modelId="{16842090-9A09-4CAD-8EDD-6B280ED98A8D}" srcId="{326D91ED-E9E9-4D8A-82B7-97C3E944AB9E}" destId="{5BB7CF46-8999-4E5E-BF1B-FF3F97889030}" srcOrd="0" destOrd="0" parTransId="{0F68DA8A-CB1B-41A4-87D4-551D6B620CB5}" sibTransId="{D002A53A-AB28-4CD8-87A5-3FC396826E6E}"/>
    <dgm:cxn modelId="{B423A1B6-993F-40E0-A66D-7BD16BCC38D8}" type="presOf" srcId="{5BB7CF46-8999-4E5E-BF1B-FF3F97889030}" destId="{7DED0606-35F8-494C-B188-7B3B6C4E78CC}" srcOrd="0" destOrd="0" presId="urn:microsoft.com/office/officeart/2005/8/layout/process4"/>
    <dgm:cxn modelId="{4C64CCC2-CB25-42C5-9D27-C0F4228762CF}" type="presOf" srcId="{326D91ED-E9E9-4D8A-82B7-97C3E944AB9E}" destId="{656C5849-B52C-4E05-8231-2A368A475E8A}" srcOrd="0" destOrd="0" presId="urn:microsoft.com/office/officeart/2005/8/layout/process4"/>
    <dgm:cxn modelId="{16A79AD6-9E96-4799-846E-E8A5C7DBD6D1}" type="presOf" srcId="{2C556841-A573-423E-AD1B-5590F1AC7EB3}" destId="{66A82656-8BFE-4345-871E-D755B8A88EEF}" srcOrd="0" destOrd="0" presId="urn:microsoft.com/office/officeart/2005/8/layout/process4"/>
    <dgm:cxn modelId="{B4A5CAEB-721B-4E6E-AA62-FBAB03C2CF23}" srcId="{3BA73FA1-D042-45F2-9BAF-E8E50037CC29}" destId="{326D91ED-E9E9-4D8A-82B7-97C3E944AB9E}" srcOrd="0" destOrd="0" parTransId="{3B0FD5AB-DB32-4B1D-899D-5DAB9E80EEE6}" sibTransId="{79CF085B-108A-4D59-8E47-440A0600D9B0}"/>
    <dgm:cxn modelId="{9336D5FC-2A42-484C-92FD-A03E2C3B5A38}" type="presOf" srcId="{3BA73FA1-D042-45F2-9BAF-E8E50037CC29}" destId="{E9810D9A-BD8C-4BF2-907E-E05F195A8DE7}" srcOrd="0" destOrd="0" presId="urn:microsoft.com/office/officeart/2005/8/layout/process4"/>
    <dgm:cxn modelId="{91EC1582-D293-4939-B0D7-C47EA848428B}" type="presParOf" srcId="{E9810D9A-BD8C-4BF2-907E-E05F195A8DE7}" destId="{5F04B2D0-0F23-406C-8556-7EE626EBAE9E}" srcOrd="0" destOrd="0" presId="urn:microsoft.com/office/officeart/2005/8/layout/process4"/>
    <dgm:cxn modelId="{1673638C-E293-4A3F-9EB0-E53F96E70F06}" type="presParOf" srcId="{5F04B2D0-0F23-406C-8556-7EE626EBAE9E}" destId="{656C5849-B52C-4E05-8231-2A368A475E8A}" srcOrd="0" destOrd="0" presId="urn:microsoft.com/office/officeart/2005/8/layout/process4"/>
    <dgm:cxn modelId="{BFE5B11F-B81C-48CC-9130-D4BCB034D0CB}" type="presParOf" srcId="{5F04B2D0-0F23-406C-8556-7EE626EBAE9E}" destId="{0EFAB41B-524C-4806-9A3F-06941D6C29E0}" srcOrd="1" destOrd="0" presId="urn:microsoft.com/office/officeart/2005/8/layout/process4"/>
    <dgm:cxn modelId="{9547F213-3F53-4C15-9F25-F5077A539B44}" type="presParOf" srcId="{5F04B2D0-0F23-406C-8556-7EE626EBAE9E}" destId="{9139F096-918B-4075-940B-B9E834245F83}" srcOrd="2" destOrd="0" presId="urn:microsoft.com/office/officeart/2005/8/layout/process4"/>
    <dgm:cxn modelId="{F7C00F6A-F4AD-4378-B6EF-0495A1345842}" type="presParOf" srcId="{9139F096-918B-4075-940B-B9E834245F83}" destId="{7DED0606-35F8-494C-B188-7B3B6C4E78CC}" srcOrd="0" destOrd="0" presId="urn:microsoft.com/office/officeart/2005/8/layout/process4"/>
    <dgm:cxn modelId="{A61BB2E7-A787-4DA2-B418-F22B9512F71C}" type="presParOf" srcId="{9139F096-918B-4075-940B-B9E834245F83}" destId="{66A82656-8BFE-4345-871E-D755B8A88EEF}"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D111ED4-9250-4129-8007-1363F46EDEF9}"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71FDCE5D-8118-4366-87F3-E1F02CED6A86}">
      <dgm:prSet/>
      <dgm:spPr/>
      <dgm:t>
        <a:bodyPr/>
        <a:lstStyle/>
        <a:p>
          <a:r>
            <a:rPr lang="it-IT"/>
            <a:t>L’articolo 2 è dedicato al colloquio:</a:t>
          </a:r>
          <a:endParaRPr lang="en-US"/>
        </a:p>
      </dgm:t>
    </dgm:pt>
    <dgm:pt modelId="{EB723EB5-1EB5-43F3-9C20-D91DFF969253}" type="parTrans" cxnId="{5C4A021F-B887-466F-8803-B1183C366FD2}">
      <dgm:prSet/>
      <dgm:spPr/>
      <dgm:t>
        <a:bodyPr/>
        <a:lstStyle/>
        <a:p>
          <a:endParaRPr lang="en-US"/>
        </a:p>
      </dgm:t>
    </dgm:pt>
    <dgm:pt modelId="{C5580B8F-51FB-457C-AFAE-E83A954A7F0C}" type="sibTrans" cxnId="{5C4A021F-B887-466F-8803-B1183C366FD2}">
      <dgm:prSet/>
      <dgm:spPr/>
      <dgm:t>
        <a:bodyPr/>
        <a:lstStyle/>
        <a:p>
          <a:endParaRPr lang="en-US"/>
        </a:p>
      </dgm:t>
    </dgm:pt>
    <dgm:pt modelId="{96137D57-F952-4D05-B1E6-34E1E122A65F}">
      <dgm:prSet/>
      <dgm:spPr/>
      <dgm:t>
        <a:bodyPr/>
        <a:lstStyle/>
        <a:p>
          <a:r>
            <a:rPr lang="it-IT"/>
            <a:t>comma 1 richiama le specifiche norme contenute nel d.lgs. 62/2017;</a:t>
          </a:r>
          <a:endParaRPr lang="en-US"/>
        </a:p>
      </dgm:t>
    </dgm:pt>
    <dgm:pt modelId="{50DF8C24-4EDF-41B7-A9B1-2987C6DE6EB1}" type="parTrans" cxnId="{56EDDEF9-D44B-4175-96D0-ABD012C84616}">
      <dgm:prSet/>
      <dgm:spPr/>
      <dgm:t>
        <a:bodyPr/>
        <a:lstStyle/>
        <a:p>
          <a:endParaRPr lang="en-US"/>
        </a:p>
      </dgm:t>
    </dgm:pt>
    <dgm:pt modelId="{22CF619E-92A7-4CEC-8A33-A840FF914876}" type="sibTrans" cxnId="{56EDDEF9-D44B-4175-96D0-ABD012C84616}">
      <dgm:prSet/>
      <dgm:spPr/>
      <dgm:t>
        <a:bodyPr/>
        <a:lstStyle/>
        <a:p>
          <a:endParaRPr lang="en-US"/>
        </a:p>
      </dgm:t>
    </dgm:pt>
    <dgm:pt modelId="{6DF206FD-AED6-4D0C-912D-26AAF4E549C4}">
      <dgm:prSet/>
      <dgm:spPr/>
      <dgm:t>
        <a:bodyPr/>
        <a:lstStyle/>
        <a:p>
          <a:r>
            <a:rPr lang="it-IT"/>
            <a:t>comma 2 articolazione del colloquio</a:t>
          </a:r>
          <a:endParaRPr lang="en-US"/>
        </a:p>
      </dgm:t>
    </dgm:pt>
    <dgm:pt modelId="{AA01AB36-A4F9-4BBF-B8F4-61FADE732B63}" type="parTrans" cxnId="{6BC17832-1BEB-42DD-9E86-AD9D0F03B2BF}">
      <dgm:prSet/>
      <dgm:spPr/>
      <dgm:t>
        <a:bodyPr/>
        <a:lstStyle/>
        <a:p>
          <a:endParaRPr lang="en-US"/>
        </a:p>
      </dgm:t>
    </dgm:pt>
    <dgm:pt modelId="{1183B065-11E9-4960-9F5D-8AABFBB63BC0}" type="sibTrans" cxnId="{6BC17832-1BEB-42DD-9E86-AD9D0F03B2BF}">
      <dgm:prSet/>
      <dgm:spPr/>
      <dgm:t>
        <a:bodyPr/>
        <a:lstStyle/>
        <a:p>
          <a:endParaRPr lang="en-US"/>
        </a:p>
      </dgm:t>
    </dgm:pt>
    <dgm:pt modelId="{B2E3C632-9C5A-4196-AF09-1CE33AE34D64}">
      <dgm:prSet/>
      <dgm:spPr/>
      <dgm:t>
        <a:bodyPr/>
        <a:lstStyle/>
        <a:p>
          <a:r>
            <a:rPr lang="it-IT"/>
            <a:t>comma 3 l’elaborato critico per chi è ammesso con il 6 in comportamento</a:t>
          </a:r>
          <a:endParaRPr lang="en-US"/>
        </a:p>
      </dgm:t>
    </dgm:pt>
    <dgm:pt modelId="{831B8021-4615-4095-8680-B21A0740BA0C}" type="parTrans" cxnId="{659D2304-19E3-42E0-9B61-0964D9AB0AD6}">
      <dgm:prSet/>
      <dgm:spPr/>
      <dgm:t>
        <a:bodyPr/>
        <a:lstStyle/>
        <a:p>
          <a:endParaRPr lang="en-US"/>
        </a:p>
      </dgm:t>
    </dgm:pt>
    <dgm:pt modelId="{1C31BB87-5F39-4CD8-8118-FA7AE20CACAB}" type="sibTrans" cxnId="{659D2304-19E3-42E0-9B61-0964D9AB0AD6}">
      <dgm:prSet/>
      <dgm:spPr/>
      <dgm:t>
        <a:bodyPr/>
        <a:lstStyle/>
        <a:p>
          <a:endParaRPr lang="en-US"/>
        </a:p>
      </dgm:t>
    </dgm:pt>
    <dgm:pt modelId="{93A42A96-279A-4D02-9377-CBF4B04A3A6B}">
      <dgm:prSet/>
      <dgm:spPr/>
      <dgm:t>
        <a:bodyPr/>
        <a:lstStyle/>
        <a:p>
          <a:r>
            <a:rPr lang="it-IT"/>
            <a:t>comma 4 disciplina CLIL</a:t>
          </a:r>
          <a:endParaRPr lang="en-US"/>
        </a:p>
      </dgm:t>
    </dgm:pt>
    <dgm:pt modelId="{B748883B-6337-48EB-BE36-AE552E9E56A2}" type="parTrans" cxnId="{F458E7D9-1380-4BE1-8AA5-F78B1A78572D}">
      <dgm:prSet/>
      <dgm:spPr/>
      <dgm:t>
        <a:bodyPr/>
        <a:lstStyle/>
        <a:p>
          <a:endParaRPr lang="en-US"/>
        </a:p>
      </dgm:t>
    </dgm:pt>
    <dgm:pt modelId="{5255BDE8-C24D-40F5-9AF0-5ECAB0FD981E}" type="sibTrans" cxnId="{F458E7D9-1380-4BE1-8AA5-F78B1A78572D}">
      <dgm:prSet/>
      <dgm:spPr/>
      <dgm:t>
        <a:bodyPr/>
        <a:lstStyle/>
        <a:p>
          <a:endParaRPr lang="en-US"/>
        </a:p>
      </dgm:t>
    </dgm:pt>
    <dgm:pt modelId="{A4480C7A-66ED-4CDC-9593-6B518C655821}">
      <dgm:prSet/>
      <dgm:spPr/>
      <dgm:t>
        <a:bodyPr/>
        <a:lstStyle/>
        <a:p>
          <a:r>
            <a:rPr lang="it-IT"/>
            <a:t>comma 5 colloquio dei candidati con disabilità e DSA</a:t>
          </a:r>
          <a:endParaRPr lang="en-US"/>
        </a:p>
      </dgm:t>
    </dgm:pt>
    <dgm:pt modelId="{DE72C707-843C-4773-937D-D13D95DD9498}" type="parTrans" cxnId="{D190600A-6A67-4F7D-B0C5-641843C951D2}">
      <dgm:prSet/>
      <dgm:spPr/>
      <dgm:t>
        <a:bodyPr/>
        <a:lstStyle/>
        <a:p>
          <a:endParaRPr lang="en-US"/>
        </a:p>
      </dgm:t>
    </dgm:pt>
    <dgm:pt modelId="{0701B637-18E4-4046-8FD9-09A65434F646}" type="sibTrans" cxnId="{D190600A-6A67-4F7D-B0C5-641843C951D2}">
      <dgm:prSet/>
      <dgm:spPr/>
      <dgm:t>
        <a:bodyPr/>
        <a:lstStyle/>
        <a:p>
          <a:endParaRPr lang="en-US"/>
        </a:p>
      </dgm:t>
    </dgm:pt>
    <dgm:pt modelId="{F9250AFB-0304-4726-878D-F8E15D867410}">
      <dgm:prSet/>
      <dgm:spPr/>
      <dgm:t>
        <a:bodyPr/>
        <a:lstStyle/>
        <a:p>
          <a:r>
            <a:rPr lang="it-IT"/>
            <a:t>comma 6 indicazioni specifiche per EsaBac/EsaBac techno </a:t>
          </a:r>
          <a:endParaRPr lang="en-US"/>
        </a:p>
      </dgm:t>
    </dgm:pt>
    <dgm:pt modelId="{21453154-3BBF-45C3-AC9A-093BB23D3829}" type="parTrans" cxnId="{B828B6B2-B262-4C68-AAFC-A11E8F97BEB5}">
      <dgm:prSet/>
      <dgm:spPr/>
      <dgm:t>
        <a:bodyPr/>
        <a:lstStyle/>
        <a:p>
          <a:endParaRPr lang="en-US"/>
        </a:p>
      </dgm:t>
    </dgm:pt>
    <dgm:pt modelId="{578FC0A4-5BEE-4F20-B519-2AB5762D6ABA}" type="sibTrans" cxnId="{B828B6B2-B262-4C68-AAFC-A11E8F97BEB5}">
      <dgm:prSet/>
      <dgm:spPr/>
      <dgm:t>
        <a:bodyPr/>
        <a:lstStyle/>
        <a:p>
          <a:endParaRPr lang="en-US"/>
        </a:p>
      </dgm:t>
    </dgm:pt>
    <dgm:pt modelId="{7D7CF6CA-6A0E-47D4-B1F3-5448273ACE0C}">
      <dgm:prSet/>
      <dgm:spPr/>
      <dgm:t>
        <a:bodyPr/>
        <a:lstStyle/>
        <a:p>
          <a:r>
            <a:rPr lang="it-IT"/>
            <a:t>comma 7 punteggio e sua attribuzione</a:t>
          </a:r>
          <a:endParaRPr lang="en-US"/>
        </a:p>
      </dgm:t>
    </dgm:pt>
    <dgm:pt modelId="{B311B525-8A46-4541-97CC-8E0BCDF7E504}" type="parTrans" cxnId="{28481E13-73C5-4FB2-830B-90714883F7B9}">
      <dgm:prSet/>
      <dgm:spPr/>
      <dgm:t>
        <a:bodyPr/>
        <a:lstStyle/>
        <a:p>
          <a:endParaRPr lang="en-US"/>
        </a:p>
      </dgm:t>
    </dgm:pt>
    <dgm:pt modelId="{2AA0684A-57B9-4689-BC2B-9CF16800F326}" type="sibTrans" cxnId="{28481E13-73C5-4FB2-830B-90714883F7B9}">
      <dgm:prSet/>
      <dgm:spPr/>
      <dgm:t>
        <a:bodyPr/>
        <a:lstStyle/>
        <a:p>
          <a:endParaRPr lang="en-US"/>
        </a:p>
      </dgm:t>
    </dgm:pt>
    <dgm:pt modelId="{553C64D4-BA39-4F66-9172-D2D06DDC2509}">
      <dgm:prSet/>
      <dgm:spPr/>
      <dgm:t>
        <a:bodyPr/>
        <a:lstStyle/>
        <a:p>
          <a:r>
            <a:rPr lang="it-IT"/>
            <a:t>comma 8 indicazioni generali sullo svolgimento del colloquio</a:t>
          </a:r>
          <a:endParaRPr lang="en-US"/>
        </a:p>
      </dgm:t>
    </dgm:pt>
    <dgm:pt modelId="{12EBB7DA-A250-45AD-8AD8-E0210CD3EE5B}" type="parTrans" cxnId="{E1275ED4-E78B-44C6-82DC-A497CAA9A5E2}">
      <dgm:prSet/>
      <dgm:spPr/>
      <dgm:t>
        <a:bodyPr/>
        <a:lstStyle/>
        <a:p>
          <a:endParaRPr lang="en-US"/>
        </a:p>
      </dgm:t>
    </dgm:pt>
    <dgm:pt modelId="{0A552631-31C5-4F1E-AA4F-899207623757}" type="sibTrans" cxnId="{E1275ED4-E78B-44C6-82DC-A497CAA9A5E2}">
      <dgm:prSet/>
      <dgm:spPr/>
      <dgm:t>
        <a:bodyPr/>
        <a:lstStyle/>
        <a:p>
          <a:endParaRPr lang="en-US"/>
        </a:p>
      </dgm:t>
    </dgm:pt>
    <dgm:pt modelId="{0E2177BD-391A-4F9F-9213-306F782FF852}" type="pres">
      <dgm:prSet presAssocID="{2D111ED4-9250-4129-8007-1363F46EDEF9}" presName="vert0" presStyleCnt="0">
        <dgm:presLayoutVars>
          <dgm:dir/>
          <dgm:animOne val="branch"/>
          <dgm:animLvl val="lvl"/>
        </dgm:presLayoutVars>
      </dgm:prSet>
      <dgm:spPr/>
    </dgm:pt>
    <dgm:pt modelId="{CCA780CD-4119-4DDF-9F5C-CC3EBAAD3E1B}" type="pres">
      <dgm:prSet presAssocID="{71FDCE5D-8118-4366-87F3-E1F02CED6A86}" presName="thickLine" presStyleLbl="alignNode1" presStyleIdx="0" presStyleCnt="9"/>
      <dgm:spPr/>
    </dgm:pt>
    <dgm:pt modelId="{6B30E351-31C7-4BD0-BE15-3629B0DDB100}" type="pres">
      <dgm:prSet presAssocID="{71FDCE5D-8118-4366-87F3-E1F02CED6A86}" presName="horz1" presStyleCnt="0"/>
      <dgm:spPr/>
    </dgm:pt>
    <dgm:pt modelId="{92DB62C0-9FCE-4B71-A1FE-4ADF87717B8F}" type="pres">
      <dgm:prSet presAssocID="{71FDCE5D-8118-4366-87F3-E1F02CED6A86}" presName="tx1" presStyleLbl="revTx" presStyleIdx="0" presStyleCnt="9"/>
      <dgm:spPr/>
    </dgm:pt>
    <dgm:pt modelId="{8ABF3529-556E-496A-8B78-D151DDE2FF9D}" type="pres">
      <dgm:prSet presAssocID="{71FDCE5D-8118-4366-87F3-E1F02CED6A86}" presName="vert1" presStyleCnt="0"/>
      <dgm:spPr/>
    </dgm:pt>
    <dgm:pt modelId="{FD20AA6D-DD18-4823-BF3A-DE1016B563A0}" type="pres">
      <dgm:prSet presAssocID="{96137D57-F952-4D05-B1E6-34E1E122A65F}" presName="thickLine" presStyleLbl="alignNode1" presStyleIdx="1" presStyleCnt="9"/>
      <dgm:spPr/>
    </dgm:pt>
    <dgm:pt modelId="{E3CF7381-1920-491A-831A-709EC0FEFF62}" type="pres">
      <dgm:prSet presAssocID="{96137D57-F952-4D05-B1E6-34E1E122A65F}" presName="horz1" presStyleCnt="0"/>
      <dgm:spPr/>
    </dgm:pt>
    <dgm:pt modelId="{91C646EE-E1C1-49D8-9377-9E1A97F6FC2E}" type="pres">
      <dgm:prSet presAssocID="{96137D57-F952-4D05-B1E6-34E1E122A65F}" presName="tx1" presStyleLbl="revTx" presStyleIdx="1" presStyleCnt="9"/>
      <dgm:spPr/>
    </dgm:pt>
    <dgm:pt modelId="{AB83EDA0-B73A-45AA-800E-AE42D9845383}" type="pres">
      <dgm:prSet presAssocID="{96137D57-F952-4D05-B1E6-34E1E122A65F}" presName="vert1" presStyleCnt="0"/>
      <dgm:spPr/>
    </dgm:pt>
    <dgm:pt modelId="{D2EEEBDB-E48B-4B5D-9746-062A39F7161C}" type="pres">
      <dgm:prSet presAssocID="{6DF206FD-AED6-4D0C-912D-26AAF4E549C4}" presName="thickLine" presStyleLbl="alignNode1" presStyleIdx="2" presStyleCnt="9"/>
      <dgm:spPr/>
    </dgm:pt>
    <dgm:pt modelId="{8271C8AB-1159-4EAE-8D1B-E62AB2A392D2}" type="pres">
      <dgm:prSet presAssocID="{6DF206FD-AED6-4D0C-912D-26AAF4E549C4}" presName="horz1" presStyleCnt="0"/>
      <dgm:spPr/>
    </dgm:pt>
    <dgm:pt modelId="{F6F94F32-1E5C-4A90-AE82-B88B67C71027}" type="pres">
      <dgm:prSet presAssocID="{6DF206FD-AED6-4D0C-912D-26AAF4E549C4}" presName="tx1" presStyleLbl="revTx" presStyleIdx="2" presStyleCnt="9"/>
      <dgm:spPr/>
    </dgm:pt>
    <dgm:pt modelId="{E09B49D0-7402-4C97-B4D1-2994C0F0DB5A}" type="pres">
      <dgm:prSet presAssocID="{6DF206FD-AED6-4D0C-912D-26AAF4E549C4}" presName="vert1" presStyleCnt="0"/>
      <dgm:spPr/>
    </dgm:pt>
    <dgm:pt modelId="{8B59BF92-7020-43CE-9114-BEDB969BC09C}" type="pres">
      <dgm:prSet presAssocID="{B2E3C632-9C5A-4196-AF09-1CE33AE34D64}" presName="thickLine" presStyleLbl="alignNode1" presStyleIdx="3" presStyleCnt="9"/>
      <dgm:spPr/>
    </dgm:pt>
    <dgm:pt modelId="{1EFABC4B-5CDE-410F-99E4-15D7AFB94A03}" type="pres">
      <dgm:prSet presAssocID="{B2E3C632-9C5A-4196-AF09-1CE33AE34D64}" presName="horz1" presStyleCnt="0"/>
      <dgm:spPr/>
    </dgm:pt>
    <dgm:pt modelId="{14A791D1-A6E7-41C4-BF46-67E5FCAC3A6B}" type="pres">
      <dgm:prSet presAssocID="{B2E3C632-9C5A-4196-AF09-1CE33AE34D64}" presName="tx1" presStyleLbl="revTx" presStyleIdx="3" presStyleCnt="9"/>
      <dgm:spPr/>
    </dgm:pt>
    <dgm:pt modelId="{2EBF746A-64A1-40D7-89F3-10CEFA5DBE84}" type="pres">
      <dgm:prSet presAssocID="{B2E3C632-9C5A-4196-AF09-1CE33AE34D64}" presName="vert1" presStyleCnt="0"/>
      <dgm:spPr/>
    </dgm:pt>
    <dgm:pt modelId="{31D4BEE5-17EA-435E-BF21-C510D35BFF4B}" type="pres">
      <dgm:prSet presAssocID="{93A42A96-279A-4D02-9377-CBF4B04A3A6B}" presName="thickLine" presStyleLbl="alignNode1" presStyleIdx="4" presStyleCnt="9"/>
      <dgm:spPr/>
    </dgm:pt>
    <dgm:pt modelId="{650E63CD-7ECA-4F43-82BB-52B7F561CDA9}" type="pres">
      <dgm:prSet presAssocID="{93A42A96-279A-4D02-9377-CBF4B04A3A6B}" presName="horz1" presStyleCnt="0"/>
      <dgm:spPr/>
    </dgm:pt>
    <dgm:pt modelId="{5BC17AA0-C585-42AF-A381-90AB5DDDB601}" type="pres">
      <dgm:prSet presAssocID="{93A42A96-279A-4D02-9377-CBF4B04A3A6B}" presName="tx1" presStyleLbl="revTx" presStyleIdx="4" presStyleCnt="9"/>
      <dgm:spPr/>
    </dgm:pt>
    <dgm:pt modelId="{DA271E4F-CAFB-46EB-9499-237789CE21A7}" type="pres">
      <dgm:prSet presAssocID="{93A42A96-279A-4D02-9377-CBF4B04A3A6B}" presName="vert1" presStyleCnt="0"/>
      <dgm:spPr/>
    </dgm:pt>
    <dgm:pt modelId="{820289C1-FF5A-4ECF-B5DA-93777420C34B}" type="pres">
      <dgm:prSet presAssocID="{A4480C7A-66ED-4CDC-9593-6B518C655821}" presName="thickLine" presStyleLbl="alignNode1" presStyleIdx="5" presStyleCnt="9"/>
      <dgm:spPr/>
    </dgm:pt>
    <dgm:pt modelId="{5FBDA9AC-269B-4DE7-995C-0F18C4A2064B}" type="pres">
      <dgm:prSet presAssocID="{A4480C7A-66ED-4CDC-9593-6B518C655821}" presName="horz1" presStyleCnt="0"/>
      <dgm:spPr/>
    </dgm:pt>
    <dgm:pt modelId="{3ECC46DE-C87E-4E76-B1EE-3AE7E42D9E2A}" type="pres">
      <dgm:prSet presAssocID="{A4480C7A-66ED-4CDC-9593-6B518C655821}" presName="tx1" presStyleLbl="revTx" presStyleIdx="5" presStyleCnt="9"/>
      <dgm:spPr/>
    </dgm:pt>
    <dgm:pt modelId="{A2B6A767-7494-4EF8-8A49-58400784C74F}" type="pres">
      <dgm:prSet presAssocID="{A4480C7A-66ED-4CDC-9593-6B518C655821}" presName="vert1" presStyleCnt="0"/>
      <dgm:spPr/>
    </dgm:pt>
    <dgm:pt modelId="{7959623B-E433-4B00-8FB7-39899B9BA68E}" type="pres">
      <dgm:prSet presAssocID="{F9250AFB-0304-4726-878D-F8E15D867410}" presName="thickLine" presStyleLbl="alignNode1" presStyleIdx="6" presStyleCnt="9"/>
      <dgm:spPr/>
    </dgm:pt>
    <dgm:pt modelId="{5B6BB304-7C0A-4020-9CB9-5A7828B3C588}" type="pres">
      <dgm:prSet presAssocID="{F9250AFB-0304-4726-878D-F8E15D867410}" presName="horz1" presStyleCnt="0"/>
      <dgm:spPr/>
    </dgm:pt>
    <dgm:pt modelId="{FD9AA664-606A-4909-9B26-099119937722}" type="pres">
      <dgm:prSet presAssocID="{F9250AFB-0304-4726-878D-F8E15D867410}" presName="tx1" presStyleLbl="revTx" presStyleIdx="6" presStyleCnt="9"/>
      <dgm:spPr/>
    </dgm:pt>
    <dgm:pt modelId="{B585B1F8-CE78-496C-9712-9C45E3DEC6D0}" type="pres">
      <dgm:prSet presAssocID="{F9250AFB-0304-4726-878D-F8E15D867410}" presName="vert1" presStyleCnt="0"/>
      <dgm:spPr/>
    </dgm:pt>
    <dgm:pt modelId="{678B2A9F-FACE-4049-BE12-E3449B0C485F}" type="pres">
      <dgm:prSet presAssocID="{7D7CF6CA-6A0E-47D4-B1F3-5448273ACE0C}" presName="thickLine" presStyleLbl="alignNode1" presStyleIdx="7" presStyleCnt="9"/>
      <dgm:spPr/>
    </dgm:pt>
    <dgm:pt modelId="{C0D0036D-0C77-497C-973C-9823D5ADB03D}" type="pres">
      <dgm:prSet presAssocID="{7D7CF6CA-6A0E-47D4-B1F3-5448273ACE0C}" presName="horz1" presStyleCnt="0"/>
      <dgm:spPr/>
    </dgm:pt>
    <dgm:pt modelId="{F183B251-D68C-4D55-B612-2D1438A349D5}" type="pres">
      <dgm:prSet presAssocID="{7D7CF6CA-6A0E-47D4-B1F3-5448273ACE0C}" presName="tx1" presStyleLbl="revTx" presStyleIdx="7" presStyleCnt="9"/>
      <dgm:spPr/>
    </dgm:pt>
    <dgm:pt modelId="{3B96A30E-934B-49E6-B21B-A9C43873F825}" type="pres">
      <dgm:prSet presAssocID="{7D7CF6CA-6A0E-47D4-B1F3-5448273ACE0C}" presName="vert1" presStyleCnt="0"/>
      <dgm:spPr/>
    </dgm:pt>
    <dgm:pt modelId="{EE346B15-B023-4C0A-B93E-6CB8B7C5E769}" type="pres">
      <dgm:prSet presAssocID="{553C64D4-BA39-4F66-9172-D2D06DDC2509}" presName="thickLine" presStyleLbl="alignNode1" presStyleIdx="8" presStyleCnt="9"/>
      <dgm:spPr/>
    </dgm:pt>
    <dgm:pt modelId="{F0B309C9-CCAD-4DC9-B5AB-BA3A30FAE409}" type="pres">
      <dgm:prSet presAssocID="{553C64D4-BA39-4F66-9172-D2D06DDC2509}" presName="horz1" presStyleCnt="0"/>
      <dgm:spPr/>
    </dgm:pt>
    <dgm:pt modelId="{70308287-D740-4105-876A-C0C11D41C748}" type="pres">
      <dgm:prSet presAssocID="{553C64D4-BA39-4F66-9172-D2D06DDC2509}" presName="tx1" presStyleLbl="revTx" presStyleIdx="8" presStyleCnt="9"/>
      <dgm:spPr/>
    </dgm:pt>
    <dgm:pt modelId="{2C9BB124-762C-499C-AA95-4F32C64F2B7B}" type="pres">
      <dgm:prSet presAssocID="{553C64D4-BA39-4F66-9172-D2D06DDC2509}" presName="vert1" presStyleCnt="0"/>
      <dgm:spPr/>
    </dgm:pt>
  </dgm:ptLst>
  <dgm:cxnLst>
    <dgm:cxn modelId="{6BD5ED00-C164-4565-81CA-CBFE79F1A144}" type="presOf" srcId="{93A42A96-279A-4D02-9377-CBF4B04A3A6B}" destId="{5BC17AA0-C585-42AF-A381-90AB5DDDB601}" srcOrd="0" destOrd="0" presId="urn:microsoft.com/office/officeart/2008/layout/LinedList"/>
    <dgm:cxn modelId="{659D2304-19E3-42E0-9B61-0964D9AB0AD6}" srcId="{2D111ED4-9250-4129-8007-1363F46EDEF9}" destId="{B2E3C632-9C5A-4196-AF09-1CE33AE34D64}" srcOrd="3" destOrd="0" parTransId="{831B8021-4615-4095-8680-B21A0740BA0C}" sibTransId="{1C31BB87-5F39-4CD8-8118-FA7AE20CACAB}"/>
    <dgm:cxn modelId="{D190600A-6A67-4F7D-B0C5-641843C951D2}" srcId="{2D111ED4-9250-4129-8007-1363F46EDEF9}" destId="{A4480C7A-66ED-4CDC-9593-6B518C655821}" srcOrd="5" destOrd="0" parTransId="{DE72C707-843C-4773-937D-D13D95DD9498}" sibTransId="{0701B637-18E4-4046-8FD9-09A65434F646}"/>
    <dgm:cxn modelId="{53632F0E-7F3F-4242-BF64-B2F333914447}" type="presOf" srcId="{F9250AFB-0304-4726-878D-F8E15D867410}" destId="{FD9AA664-606A-4909-9B26-099119937722}" srcOrd="0" destOrd="0" presId="urn:microsoft.com/office/officeart/2008/layout/LinedList"/>
    <dgm:cxn modelId="{309A430F-4A19-4365-B854-94E32BE100DA}" type="presOf" srcId="{96137D57-F952-4D05-B1E6-34E1E122A65F}" destId="{91C646EE-E1C1-49D8-9377-9E1A97F6FC2E}" srcOrd="0" destOrd="0" presId="urn:microsoft.com/office/officeart/2008/layout/LinedList"/>
    <dgm:cxn modelId="{28481E13-73C5-4FB2-830B-90714883F7B9}" srcId="{2D111ED4-9250-4129-8007-1363F46EDEF9}" destId="{7D7CF6CA-6A0E-47D4-B1F3-5448273ACE0C}" srcOrd="7" destOrd="0" parTransId="{B311B525-8A46-4541-97CC-8E0BCDF7E504}" sibTransId="{2AA0684A-57B9-4689-BC2B-9CF16800F326}"/>
    <dgm:cxn modelId="{5C4A021F-B887-466F-8803-B1183C366FD2}" srcId="{2D111ED4-9250-4129-8007-1363F46EDEF9}" destId="{71FDCE5D-8118-4366-87F3-E1F02CED6A86}" srcOrd="0" destOrd="0" parTransId="{EB723EB5-1EB5-43F3-9C20-D91DFF969253}" sibTransId="{C5580B8F-51FB-457C-AFAE-E83A954A7F0C}"/>
    <dgm:cxn modelId="{6BC17832-1BEB-42DD-9E86-AD9D0F03B2BF}" srcId="{2D111ED4-9250-4129-8007-1363F46EDEF9}" destId="{6DF206FD-AED6-4D0C-912D-26AAF4E549C4}" srcOrd="2" destOrd="0" parTransId="{AA01AB36-A4F9-4BBF-B8F4-61FADE732B63}" sibTransId="{1183B065-11E9-4960-9F5D-8AABFBB63BC0}"/>
    <dgm:cxn modelId="{0802653B-0917-4405-8257-40F185DA3E0D}" type="presOf" srcId="{71FDCE5D-8118-4366-87F3-E1F02CED6A86}" destId="{92DB62C0-9FCE-4B71-A1FE-4ADF87717B8F}" srcOrd="0" destOrd="0" presId="urn:microsoft.com/office/officeart/2008/layout/LinedList"/>
    <dgm:cxn modelId="{AFDDE740-2D43-48A7-A8AF-9B911C3A62B1}" type="presOf" srcId="{2D111ED4-9250-4129-8007-1363F46EDEF9}" destId="{0E2177BD-391A-4F9F-9213-306F782FF852}" srcOrd="0" destOrd="0" presId="urn:microsoft.com/office/officeart/2008/layout/LinedList"/>
    <dgm:cxn modelId="{9F5FB64D-B371-4F7C-8575-44FF3A1A7DE9}" type="presOf" srcId="{B2E3C632-9C5A-4196-AF09-1CE33AE34D64}" destId="{14A791D1-A6E7-41C4-BF46-67E5FCAC3A6B}" srcOrd="0" destOrd="0" presId="urn:microsoft.com/office/officeart/2008/layout/LinedList"/>
    <dgm:cxn modelId="{3A6CE457-DA54-4732-BEA6-D85F3FB811AF}" type="presOf" srcId="{7D7CF6CA-6A0E-47D4-B1F3-5448273ACE0C}" destId="{F183B251-D68C-4D55-B612-2D1438A349D5}" srcOrd="0" destOrd="0" presId="urn:microsoft.com/office/officeart/2008/layout/LinedList"/>
    <dgm:cxn modelId="{DD679F60-C2BB-4591-B600-CFC18E994562}" type="presOf" srcId="{553C64D4-BA39-4F66-9172-D2D06DDC2509}" destId="{70308287-D740-4105-876A-C0C11D41C748}" srcOrd="0" destOrd="0" presId="urn:microsoft.com/office/officeart/2008/layout/LinedList"/>
    <dgm:cxn modelId="{E7652C7E-9C70-4B78-B2DC-A8A4FE721755}" type="presOf" srcId="{A4480C7A-66ED-4CDC-9593-6B518C655821}" destId="{3ECC46DE-C87E-4E76-B1EE-3AE7E42D9E2A}" srcOrd="0" destOrd="0" presId="urn:microsoft.com/office/officeart/2008/layout/LinedList"/>
    <dgm:cxn modelId="{B828B6B2-B262-4C68-AAFC-A11E8F97BEB5}" srcId="{2D111ED4-9250-4129-8007-1363F46EDEF9}" destId="{F9250AFB-0304-4726-878D-F8E15D867410}" srcOrd="6" destOrd="0" parTransId="{21453154-3BBF-45C3-AC9A-093BB23D3829}" sibTransId="{578FC0A4-5BEE-4F20-B519-2AB5762D6ABA}"/>
    <dgm:cxn modelId="{E1275ED4-E78B-44C6-82DC-A497CAA9A5E2}" srcId="{2D111ED4-9250-4129-8007-1363F46EDEF9}" destId="{553C64D4-BA39-4F66-9172-D2D06DDC2509}" srcOrd="8" destOrd="0" parTransId="{12EBB7DA-A250-45AD-8AD8-E0210CD3EE5B}" sibTransId="{0A552631-31C5-4F1E-AA4F-899207623757}"/>
    <dgm:cxn modelId="{F458E7D9-1380-4BE1-8AA5-F78B1A78572D}" srcId="{2D111ED4-9250-4129-8007-1363F46EDEF9}" destId="{93A42A96-279A-4D02-9377-CBF4B04A3A6B}" srcOrd="4" destOrd="0" parTransId="{B748883B-6337-48EB-BE36-AE552E9E56A2}" sibTransId="{5255BDE8-C24D-40F5-9AF0-5ECAB0FD981E}"/>
    <dgm:cxn modelId="{3EEF2AF4-2673-44EF-A1F3-9DEA6FA2C75D}" type="presOf" srcId="{6DF206FD-AED6-4D0C-912D-26AAF4E549C4}" destId="{F6F94F32-1E5C-4A90-AE82-B88B67C71027}" srcOrd="0" destOrd="0" presId="urn:microsoft.com/office/officeart/2008/layout/LinedList"/>
    <dgm:cxn modelId="{56EDDEF9-D44B-4175-96D0-ABD012C84616}" srcId="{2D111ED4-9250-4129-8007-1363F46EDEF9}" destId="{96137D57-F952-4D05-B1E6-34E1E122A65F}" srcOrd="1" destOrd="0" parTransId="{50DF8C24-4EDF-41B7-A9B1-2987C6DE6EB1}" sibTransId="{22CF619E-92A7-4CEC-8A33-A840FF914876}"/>
    <dgm:cxn modelId="{1634588F-1BF1-4D57-830F-8F187277D5A2}" type="presParOf" srcId="{0E2177BD-391A-4F9F-9213-306F782FF852}" destId="{CCA780CD-4119-4DDF-9F5C-CC3EBAAD3E1B}" srcOrd="0" destOrd="0" presId="urn:microsoft.com/office/officeart/2008/layout/LinedList"/>
    <dgm:cxn modelId="{41335AED-CE6E-46E2-8246-0342B62DD28A}" type="presParOf" srcId="{0E2177BD-391A-4F9F-9213-306F782FF852}" destId="{6B30E351-31C7-4BD0-BE15-3629B0DDB100}" srcOrd="1" destOrd="0" presId="urn:microsoft.com/office/officeart/2008/layout/LinedList"/>
    <dgm:cxn modelId="{5C30E434-A0E0-4883-BCD6-69442E1931AC}" type="presParOf" srcId="{6B30E351-31C7-4BD0-BE15-3629B0DDB100}" destId="{92DB62C0-9FCE-4B71-A1FE-4ADF87717B8F}" srcOrd="0" destOrd="0" presId="urn:microsoft.com/office/officeart/2008/layout/LinedList"/>
    <dgm:cxn modelId="{3163E3E2-99D2-4376-AE98-CD563C3D825D}" type="presParOf" srcId="{6B30E351-31C7-4BD0-BE15-3629B0DDB100}" destId="{8ABF3529-556E-496A-8B78-D151DDE2FF9D}" srcOrd="1" destOrd="0" presId="urn:microsoft.com/office/officeart/2008/layout/LinedList"/>
    <dgm:cxn modelId="{61AB38A9-04FC-4BDA-9774-C71B82D209D8}" type="presParOf" srcId="{0E2177BD-391A-4F9F-9213-306F782FF852}" destId="{FD20AA6D-DD18-4823-BF3A-DE1016B563A0}" srcOrd="2" destOrd="0" presId="urn:microsoft.com/office/officeart/2008/layout/LinedList"/>
    <dgm:cxn modelId="{5EAE5AED-DADF-4AAF-95AA-CD51A45EC985}" type="presParOf" srcId="{0E2177BD-391A-4F9F-9213-306F782FF852}" destId="{E3CF7381-1920-491A-831A-709EC0FEFF62}" srcOrd="3" destOrd="0" presId="urn:microsoft.com/office/officeart/2008/layout/LinedList"/>
    <dgm:cxn modelId="{ED8FA6DC-2839-4F3D-9AFA-38D93CF97486}" type="presParOf" srcId="{E3CF7381-1920-491A-831A-709EC0FEFF62}" destId="{91C646EE-E1C1-49D8-9377-9E1A97F6FC2E}" srcOrd="0" destOrd="0" presId="urn:microsoft.com/office/officeart/2008/layout/LinedList"/>
    <dgm:cxn modelId="{54F916FA-4B6E-489A-8DCA-653EDFBA82A3}" type="presParOf" srcId="{E3CF7381-1920-491A-831A-709EC0FEFF62}" destId="{AB83EDA0-B73A-45AA-800E-AE42D9845383}" srcOrd="1" destOrd="0" presId="urn:microsoft.com/office/officeart/2008/layout/LinedList"/>
    <dgm:cxn modelId="{3505D045-47FB-40A3-9682-C021752264AF}" type="presParOf" srcId="{0E2177BD-391A-4F9F-9213-306F782FF852}" destId="{D2EEEBDB-E48B-4B5D-9746-062A39F7161C}" srcOrd="4" destOrd="0" presId="urn:microsoft.com/office/officeart/2008/layout/LinedList"/>
    <dgm:cxn modelId="{0C4DEE3A-1CD0-4AF1-9990-226EB970BE7E}" type="presParOf" srcId="{0E2177BD-391A-4F9F-9213-306F782FF852}" destId="{8271C8AB-1159-4EAE-8D1B-E62AB2A392D2}" srcOrd="5" destOrd="0" presId="urn:microsoft.com/office/officeart/2008/layout/LinedList"/>
    <dgm:cxn modelId="{50737A99-6159-42F9-9955-442F367D0CE7}" type="presParOf" srcId="{8271C8AB-1159-4EAE-8D1B-E62AB2A392D2}" destId="{F6F94F32-1E5C-4A90-AE82-B88B67C71027}" srcOrd="0" destOrd="0" presId="urn:microsoft.com/office/officeart/2008/layout/LinedList"/>
    <dgm:cxn modelId="{273715F2-BC57-430B-A57C-2D56A5CE4A23}" type="presParOf" srcId="{8271C8AB-1159-4EAE-8D1B-E62AB2A392D2}" destId="{E09B49D0-7402-4C97-B4D1-2994C0F0DB5A}" srcOrd="1" destOrd="0" presId="urn:microsoft.com/office/officeart/2008/layout/LinedList"/>
    <dgm:cxn modelId="{54A6C0EA-193F-47F2-A7CF-F7769818FA5C}" type="presParOf" srcId="{0E2177BD-391A-4F9F-9213-306F782FF852}" destId="{8B59BF92-7020-43CE-9114-BEDB969BC09C}" srcOrd="6" destOrd="0" presId="urn:microsoft.com/office/officeart/2008/layout/LinedList"/>
    <dgm:cxn modelId="{254EB4D2-1F15-4130-B3BE-7ADD1E18B1EF}" type="presParOf" srcId="{0E2177BD-391A-4F9F-9213-306F782FF852}" destId="{1EFABC4B-5CDE-410F-99E4-15D7AFB94A03}" srcOrd="7" destOrd="0" presId="urn:microsoft.com/office/officeart/2008/layout/LinedList"/>
    <dgm:cxn modelId="{D9E41BFC-1662-4CD2-AAEB-982E0BD61A4A}" type="presParOf" srcId="{1EFABC4B-5CDE-410F-99E4-15D7AFB94A03}" destId="{14A791D1-A6E7-41C4-BF46-67E5FCAC3A6B}" srcOrd="0" destOrd="0" presId="urn:microsoft.com/office/officeart/2008/layout/LinedList"/>
    <dgm:cxn modelId="{47334A00-A2CA-4E3D-B5EB-71C9AB604F5B}" type="presParOf" srcId="{1EFABC4B-5CDE-410F-99E4-15D7AFB94A03}" destId="{2EBF746A-64A1-40D7-89F3-10CEFA5DBE84}" srcOrd="1" destOrd="0" presId="urn:microsoft.com/office/officeart/2008/layout/LinedList"/>
    <dgm:cxn modelId="{C854AE67-821D-41DD-834A-98E2DFE1EA8F}" type="presParOf" srcId="{0E2177BD-391A-4F9F-9213-306F782FF852}" destId="{31D4BEE5-17EA-435E-BF21-C510D35BFF4B}" srcOrd="8" destOrd="0" presId="urn:microsoft.com/office/officeart/2008/layout/LinedList"/>
    <dgm:cxn modelId="{DB66F135-54DD-4F21-BAEE-AF33A2C4323F}" type="presParOf" srcId="{0E2177BD-391A-4F9F-9213-306F782FF852}" destId="{650E63CD-7ECA-4F43-82BB-52B7F561CDA9}" srcOrd="9" destOrd="0" presId="urn:microsoft.com/office/officeart/2008/layout/LinedList"/>
    <dgm:cxn modelId="{6F2E137E-8AF3-4FC5-841A-A26B5B124BF8}" type="presParOf" srcId="{650E63CD-7ECA-4F43-82BB-52B7F561CDA9}" destId="{5BC17AA0-C585-42AF-A381-90AB5DDDB601}" srcOrd="0" destOrd="0" presId="urn:microsoft.com/office/officeart/2008/layout/LinedList"/>
    <dgm:cxn modelId="{8BA850D9-F984-4562-992F-751BFAA7BE1B}" type="presParOf" srcId="{650E63CD-7ECA-4F43-82BB-52B7F561CDA9}" destId="{DA271E4F-CAFB-46EB-9499-237789CE21A7}" srcOrd="1" destOrd="0" presId="urn:microsoft.com/office/officeart/2008/layout/LinedList"/>
    <dgm:cxn modelId="{20E0C628-30BC-4522-8B16-040B725DA134}" type="presParOf" srcId="{0E2177BD-391A-4F9F-9213-306F782FF852}" destId="{820289C1-FF5A-4ECF-B5DA-93777420C34B}" srcOrd="10" destOrd="0" presId="urn:microsoft.com/office/officeart/2008/layout/LinedList"/>
    <dgm:cxn modelId="{DF890F89-EC79-453E-86F1-9FCFEA371BB8}" type="presParOf" srcId="{0E2177BD-391A-4F9F-9213-306F782FF852}" destId="{5FBDA9AC-269B-4DE7-995C-0F18C4A2064B}" srcOrd="11" destOrd="0" presId="urn:microsoft.com/office/officeart/2008/layout/LinedList"/>
    <dgm:cxn modelId="{FD3805F2-2CA1-4DE4-A58D-1DDC11DF7520}" type="presParOf" srcId="{5FBDA9AC-269B-4DE7-995C-0F18C4A2064B}" destId="{3ECC46DE-C87E-4E76-B1EE-3AE7E42D9E2A}" srcOrd="0" destOrd="0" presId="urn:microsoft.com/office/officeart/2008/layout/LinedList"/>
    <dgm:cxn modelId="{589A694D-F599-4721-8587-CACA330E25A1}" type="presParOf" srcId="{5FBDA9AC-269B-4DE7-995C-0F18C4A2064B}" destId="{A2B6A767-7494-4EF8-8A49-58400784C74F}" srcOrd="1" destOrd="0" presId="urn:microsoft.com/office/officeart/2008/layout/LinedList"/>
    <dgm:cxn modelId="{008F57F9-8A6A-431F-97F4-143FD3A931E0}" type="presParOf" srcId="{0E2177BD-391A-4F9F-9213-306F782FF852}" destId="{7959623B-E433-4B00-8FB7-39899B9BA68E}" srcOrd="12" destOrd="0" presId="urn:microsoft.com/office/officeart/2008/layout/LinedList"/>
    <dgm:cxn modelId="{34CC1691-3741-4A52-AFC4-076C0424B315}" type="presParOf" srcId="{0E2177BD-391A-4F9F-9213-306F782FF852}" destId="{5B6BB304-7C0A-4020-9CB9-5A7828B3C588}" srcOrd="13" destOrd="0" presId="urn:microsoft.com/office/officeart/2008/layout/LinedList"/>
    <dgm:cxn modelId="{390C74AD-77B2-4FD7-9A85-748262E27DE1}" type="presParOf" srcId="{5B6BB304-7C0A-4020-9CB9-5A7828B3C588}" destId="{FD9AA664-606A-4909-9B26-099119937722}" srcOrd="0" destOrd="0" presId="urn:microsoft.com/office/officeart/2008/layout/LinedList"/>
    <dgm:cxn modelId="{29B3B5F5-BDBF-47E8-8260-A2CA91180655}" type="presParOf" srcId="{5B6BB304-7C0A-4020-9CB9-5A7828B3C588}" destId="{B585B1F8-CE78-496C-9712-9C45E3DEC6D0}" srcOrd="1" destOrd="0" presId="urn:microsoft.com/office/officeart/2008/layout/LinedList"/>
    <dgm:cxn modelId="{7895A52F-C58E-45B9-8867-95A922611C9D}" type="presParOf" srcId="{0E2177BD-391A-4F9F-9213-306F782FF852}" destId="{678B2A9F-FACE-4049-BE12-E3449B0C485F}" srcOrd="14" destOrd="0" presId="urn:microsoft.com/office/officeart/2008/layout/LinedList"/>
    <dgm:cxn modelId="{A27BED90-934F-41F0-A34D-E57444E2FDA2}" type="presParOf" srcId="{0E2177BD-391A-4F9F-9213-306F782FF852}" destId="{C0D0036D-0C77-497C-973C-9823D5ADB03D}" srcOrd="15" destOrd="0" presId="urn:microsoft.com/office/officeart/2008/layout/LinedList"/>
    <dgm:cxn modelId="{23D2C387-CF26-4755-8E4F-6AD146ACAA42}" type="presParOf" srcId="{C0D0036D-0C77-497C-973C-9823D5ADB03D}" destId="{F183B251-D68C-4D55-B612-2D1438A349D5}" srcOrd="0" destOrd="0" presId="urn:microsoft.com/office/officeart/2008/layout/LinedList"/>
    <dgm:cxn modelId="{C93CF1DD-87EE-44A7-87D0-48224FE1A27A}" type="presParOf" srcId="{C0D0036D-0C77-497C-973C-9823D5ADB03D}" destId="{3B96A30E-934B-49E6-B21B-A9C43873F825}" srcOrd="1" destOrd="0" presId="urn:microsoft.com/office/officeart/2008/layout/LinedList"/>
    <dgm:cxn modelId="{9647445F-FAD8-4BF5-83FF-3B3A5F04BE91}" type="presParOf" srcId="{0E2177BD-391A-4F9F-9213-306F782FF852}" destId="{EE346B15-B023-4C0A-B93E-6CB8B7C5E769}" srcOrd="16" destOrd="0" presId="urn:microsoft.com/office/officeart/2008/layout/LinedList"/>
    <dgm:cxn modelId="{43AAF594-025D-48A3-9BF2-56D2A0ADF5AD}" type="presParOf" srcId="{0E2177BD-391A-4F9F-9213-306F782FF852}" destId="{F0B309C9-CCAD-4DC9-B5AB-BA3A30FAE409}" srcOrd="17" destOrd="0" presId="urn:microsoft.com/office/officeart/2008/layout/LinedList"/>
    <dgm:cxn modelId="{D69DD884-7FCD-4C4A-954A-463AEF2C2EB1}" type="presParOf" srcId="{F0B309C9-CCAD-4DC9-B5AB-BA3A30FAE409}" destId="{70308287-D740-4105-876A-C0C11D41C748}" srcOrd="0" destOrd="0" presId="urn:microsoft.com/office/officeart/2008/layout/LinedList"/>
    <dgm:cxn modelId="{CBA4484B-AAFD-44E7-B74F-8D35D5F604C0}" type="presParOf" srcId="{F0B309C9-CCAD-4DC9-B5AB-BA3A30FAE409}" destId="{2C9BB124-762C-499C-AA95-4F32C64F2B7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938D8E7C-A185-494E-B5B6-0218E702116F}" type="doc">
      <dgm:prSet loTypeId="urn:microsoft.com/office/officeart/2005/8/layout/process2" loCatId="process" qsTypeId="urn:microsoft.com/office/officeart/2005/8/quickstyle/simple1" qsCatId="simple" csTypeId="urn:microsoft.com/office/officeart/2005/8/colors/colorful1" csCatId="colorful"/>
      <dgm:spPr/>
      <dgm:t>
        <a:bodyPr/>
        <a:lstStyle/>
        <a:p>
          <a:endParaRPr lang="en-US"/>
        </a:p>
      </dgm:t>
    </dgm:pt>
    <dgm:pt modelId="{9A0A1350-DB08-40DD-92D0-57CCBE00390C}">
      <dgm:prSet/>
      <dgm:spPr/>
      <dgm:t>
        <a:bodyPr/>
        <a:lstStyle/>
        <a:p>
          <a:r>
            <a:rPr lang="en-US"/>
            <a:t>Il colloquio</a:t>
          </a:r>
        </a:p>
      </dgm:t>
    </dgm:pt>
    <dgm:pt modelId="{73EEA419-1FB0-4DF6-B7DB-68AFFE736A5F}" type="parTrans" cxnId="{2E39EA6D-C851-49A8-90CC-5B2C8B0568CC}">
      <dgm:prSet/>
      <dgm:spPr/>
      <dgm:t>
        <a:bodyPr/>
        <a:lstStyle/>
        <a:p>
          <a:endParaRPr lang="en-US"/>
        </a:p>
      </dgm:t>
    </dgm:pt>
    <dgm:pt modelId="{D2128576-1858-4ECB-8C07-8F8EB7E7EBBE}" type="sibTrans" cxnId="{2E39EA6D-C851-49A8-90CC-5B2C8B0568CC}">
      <dgm:prSet/>
      <dgm:spPr/>
      <dgm:t>
        <a:bodyPr/>
        <a:lstStyle/>
        <a:p>
          <a:endParaRPr lang="en-US"/>
        </a:p>
      </dgm:t>
    </dgm:pt>
    <dgm:pt modelId="{051AAA8A-81BE-434C-8452-CC91F6FEBA53}">
      <dgm:prSet/>
      <dgm:spPr/>
      <dgm:t>
        <a:bodyPr/>
        <a:lstStyle/>
        <a:p>
          <a:r>
            <a:rPr lang="en-US" b="1"/>
            <a:t>inizia a partire da una breve riflessione del candidato sul proprio percorso scolastico e personale</a:t>
          </a:r>
          <a:r>
            <a:rPr lang="en-US"/>
            <a:t>, anche alla luce delle informazioni contenute nel Curriculum della studentessa e dello studente</a:t>
          </a:r>
        </a:p>
      </dgm:t>
    </dgm:pt>
    <dgm:pt modelId="{BED50335-8DBA-4111-8862-AF33016B7367}" type="parTrans" cxnId="{968460F8-5924-4210-AD6B-4423928B2349}">
      <dgm:prSet/>
      <dgm:spPr/>
      <dgm:t>
        <a:bodyPr/>
        <a:lstStyle/>
        <a:p>
          <a:endParaRPr lang="en-US"/>
        </a:p>
      </dgm:t>
    </dgm:pt>
    <dgm:pt modelId="{C24C141B-10FC-46D4-B292-33029B2DD0F5}" type="sibTrans" cxnId="{968460F8-5924-4210-AD6B-4423928B2349}">
      <dgm:prSet/>
      <dgm:spPr/>
      <dgm:t>
        <a:bodyPr/>
        <a:lstStyle/>
        <a:p>
          <a:endParaRPr lang="en-US"/>
        </a:p>
      </dgm:t>
    </dgm:pt>
    <dgm:pt modelId="{41FDA4A3-D3AE-4CC4-9138-56A76C59A1AE}">
      <dgm:prSet/>
      <dgm:spPr/>
      <dgm:t>
        <a:bodyPr/>
        <a:lstStyle/>
        <a:p>
          <a:r>
            <a:rPr lang="en-US" b="1"/>
            <a:t>prosegue con la proposta di domande e approfondimenti sulle quattro discipline </a:t>
          </a:r>
          <a:r>
            <a:rPr lang="en-US"/>
            <a:t>di cui all’art. 1, co.1, lettera b), al fine di evidenziare il grado di responsabilità e maturità raggiunto dal candidato in ordine all’acquisizione dei contenuti e dei metodi propri delle singole discipline e alla </a:t>
          </a:r>
          <a:r>
            <a:rPr lang="en-US" b="1"/>
            <a:t>capacità di utilizzare e raccordare le conoscenze </a:t>
          </a:r>
          <a:r>
            <a:rPr lang="en-US"/>
            <a:t>acquisite per </a:t>
          </a:r>
          <a:r>
            <a:rPr lang="en-US" b="1"/>
            <a:t>argomentare in maniera critica e personale</a:t>
          </a:r>
          <a:endParaRPr lang="en-US"/>
        </a:p>
      </dgm:t>
    </dgm:pt>
    <dgm:pt modelId="{0F5B7AE8-E047-4283-9DB3-18B208A72D30}" type="parTrans" cxnId="{F60CA132-BFE7-453B-AB02-EDC000A96E00}">
      <dgm:prSet/>
      <dgm:spPr/>
      <dgm:t>
        <a:bodyPr/>
        <a:lstStyle/>
        <a:p>
          <a:endParaRPr lang="en-US"/>
        </a:p>
      </dgm:t>
    </dgm:pt>
    <dgm:pt modelId="{D9564112-3901-45AA-A3C9-1BA33C061EE9}" type="sibTrans" cxnId="{F60CA132-BFE7-453B-AB02-EDC000A96E00}">
      <dgm:prSet/>
      <dgm:spPr/>
      <dgm:t>
        <a:bodyPr/>
        <a:lstStyle/>
        <a:p>
          <a:endParaRPr lang="en-US"/>
        </a:p>
      </dgm:t>
    </dgm:pt>
    <dgm:pt modelId="{B564F735-D9B0-4E9D-AEE9-49BCA6537C91}" type="pres">
      <dgm:prSet presAssocID="{938D8E7C-A185-494E-B5B6-0218E702116F}" presName="linearFlow" presStyleCnt="0">
        <dgm:presLayoutVars>
          <dgm:resizeHandles val="exact"/>
        </dgm:presLayoutVars>
      </dgm:prSet>
      <dgm:spPr/>
    </dgm:pt>
    <dgm:pt modelId="{7D12F047-3B43-48CB-8547-66C69EA19C0B}" type="pres">
      <dgm:prSet presAssocID="{9A0A1350-DB08-40DD-92D0-57CCBE00390C}" presName="node" presStyleLbl="node1" presStyleIdx="0" presStyleCnt="3">
        <dgm:presLayoutVars>
          <dgm:bulletEnabled val="1"/>
        </dgm:presLayoutVars>
      </dgm:prSet>
      <dgm:spPr/>
    </dgm:pt>
    <dgm:pt modelId="{ADD776FF-E939-4C7B-B438-B29B8AE230A0}" type="pres">
      <dgm:prSet presAssocID="{D2128576-1858-4ECB-8C07-8F8EB7E7EBBE}" presName="sibTrans" presStyleLbl="sibTrans2D1" presStyleIdx="0" presStyleCnt="2"/>
      <dgm:spPr/>
    </dgm:pt>
    <dgm:pt modelId="{8CB328A5-C659-4986-A7B0-707138359FD8}" type="pres">
      <dgm:prSet presAssocID="{D2128576-1858-4ECB-8C07-8F8EB7E7EBBE}" presName="connectorText" presStyleLbl="sibTrans2D1" presStyleIdx="0" presStyleCnt="2"/>
      <dgm:spPr/>
    </dgm:pt>
    <dgm:pt modelId="{D6A390DA-24F4-44D0-BFEA-828B65A1E3AA}" type="pres">
      <dgm:prSet presAssocID="{051AAA8A-81BE-434C-8452-CC91F6FEBA53}" presName="node" presStyleLbl="node1" presStyleIdx="1" presStyleCnt="3">
        <dgm:presLayoutVars>
          <dgm:bulletEnabled val="1"/>
        </dgm:presLayoutVars>
      </dgm:prSet>
      <dgm:spPr/>
    </dgm:pt>
    <dgm:pt modelId="{6433BA61-FF42-4A9E-8084-68BC2889C56A}" type="pres">
      <dgm:prSet presAssocID="{C24C141B-10FC-46D4-B292-33029B2DD0F5}" presName="sibTrans" presStyleLbl="sibTrans2D1" presStyleIdx="1" presStyleCnt="2"/>
      <dgm:spPr/>
    </dgm:pt>
    <dgm:pt modelId="{8DE06E67-AE69-47C4-87B7-57EE3D3E9AEA}" type="pres">
      <dgm:prSet presAssocID="{C24C141B-10FC-46D4-B292-33029B2DD0F5}" presName="connectorText" presStyleLbl="sibTrans2D1" presStyleIdx="1" presStyleCnt="2"/>
      <dgm:spPr/>
    </dgm:pt>
    <dgm:pt modelId="{8AC1585C-DC83-496C-B76F-B732623E5D66}" type="pres">
      <dgm:prSet presAssocID="{41FDA4A3-D3AE-4CC4-9138-56A76C59A1AE}" presName="node" presStyleLbl="node1" presStyleIdx="2" presStyleCnt="3">
        <dgm:presLayoutVars>
          <dgm:bulletEnabled val="1"/>
        </dgm:presLayoutVars>
      </dgm:prSet>
      <dgm:spPr/>
    </dgm:pt>
  </dgm:ptLst>
  <dgm:cxnLst>
    <dgm:cxn modelId="{8B656602-1845-438E-8026-A11352D78CF1}" type="presOf" srcId="{9A0A1350-DB08-40DD-92D0-57CCBE00390C}" destId="{7D12F047-3B43-48CB-8547-66C69EA19C0B}" srcOrd="0" destOrd="0" presId="urn:microsoft.com/office/officeart/2005/8/layout/process2"/>
    <dgm:cxn modelId="{D150CE0B-486E-4D0B-BF17-0D3D5A2A35F8}" type="presOf" srcId="{938D8E7C-A185-494E-B5B6-0218E702116F}" destId="{B564F735-D9B0-4E9D-AEE9-49BCA6537C91}" srcOrd="0" destOrd="0" presId="urn:microsoft.com/office/officeart/2005/8/layout/process2"/>
    <dgm:cxn modelId="{52C0C022-A937-46E2-93C6-9D70F9348B76}" type="presOf" srcId="{C24C141B-10FC-46D4-B292-33029B2DD0F5}" destId="{6433BA61-FF42-4A9E-8084-68BC2889C56A}" srcOrd="0" destOrd="0" presId="urn:microsoft.com/office/officeart/2005/8/layout/process2"/>
    <dgm:cxn modelId="{51449024-95CD-4F0A-8376-2055021E0444}" type="presOf" srcId="{41FDA4A3-D3AE-4CC4-9138-56A76C59A1AE}" destId="{8AC1585C-DC83-496C-B76F-B732623E5D66}" srcOrd="0" destOrd="0" presId="urn:microsoft.com/office/officeart/2005/8/layout/process2"/>
    <dgm:cxn modelId="{DC742825-A12A-4089-A5D5-9E0C8E32A4D1}" type="presOf" srcId="{D2128576-1858-4ECB-8C07-8F8EB7E7EBBE}" destId="{8CB328A5-C659-4986-A7B0-707138359FD8}" srcOrd="1" destOrd="0" presId="urn:microsoft.com/office/officeart/2005/8/layout/process2"/>
    <dgm:cxn modelId="{1C0A002C-4914-4017-8AD6-91CE990D94FE}" type="presOf" srcId="{C24C141B-10FC-46D4-B292-33029B2DD0F5}" destId="{8DE06E67-AE69-47C4-87B7-57EE3D3E9AEA}" srcOrd="1" destOrd="0" presId="urn:microsoft.com/office/officeart/2005/8/layout/process2"/>
    <dgm:cxn modelId="{F60CA132-BFE7-453B-AB02-EDC000A96E00}" srcId="{938D8E7C-A185-494E-B5B6-0218E702116F}" destId="{41FDA4A3-D3AE-4CC4-9138-56A76C59A1AE}" srcOrd="2" destOrd="0" parTransId="{0F5B7AE8-E047-4283-9DB3-18B208A72D30}" sibTransId="{D9564112-3901-45AA-A3C9-1BA33C061EE9}"/>
    <dgm:cxn modelId="{2E39EA6D-C851-49A8-90CC-5B2C8B0568CC}" srcId="{938D8E7C-A185-494E-B5B6-0218E702116F}" destId="{9A0A1350-DB08-40DD-92D0-57CCBE00390C}" srcOrd="0" destOrd="0" parTransId="{73EEA419-1FB0-4DF6-B7DB-68AFFE736A5F}" sibTransId="{D2128576-1858-4ECB-8C07-8F8EB7E7EBBE}"/>
    <dgm:cxn modelId="{822FAA8F-B6BB-4A9E-91DB-2E7634566770}" type="presOf" srcId="{051AAA8A-81BE-434C-8452-CC91F6FEBA53}" destId="{D6A390DA-24F4-44D0-BFEA-828B65A1E3AA}" srcOrd="0" destOrd="0" presId="urn:microsoft.com/office/officeart/2005/8/layout/process2"/>
    <dgm:cxn modelId="{D0699CF0-12F3-47EC-B312-7237838011CA}" type="presOf" srcId="{D2128576-1858-4ECB-8C07-8F8EB7E7EBBE}" destId="{ADD776FF-E939-4C7B-B438-B29B8AE230A0}" srcOrd="0" destOrd="0" presId="urn:microsoft.com/office/officeart/2005/8/layout/process2"/>
    <dgm:cxn modelId="{968460F8-5924-4210-AD6B-4423928B2349}" srcId="{938D8E7C-A185-494E-B5B6-0218E702116F}" destId="{051AAA8A-81BE-434C-8452-CC91F6FEBA53}" srcOrd="1" destOrd="0" parTransId="{BED50335-8DBA-4111-8862-AF33016B7367}" sibTransId="{C24C141B-10FC-46D4-B292-33029B2DD0F5}"/>
    <dgm:cxn modelId="{842F579E-1FE1-4A21-98E3-099EE219A6D9}" type="presParOf" srcId="{B564F735-D9B0-4E9D-AEE9-49BCA6537C91}" destId="{7D12F047-3B43-48CB-8547-66C69EA19C0B}" srcOrd="0" destOrd="0" presId="urn:microsoft.com/office/officeart/2005/8/layout/process2"/>
    <dgm:cxn modelId="{01546E64-057A-4143-A114-0C5338326B7B}" type="presParOf" srcId="{B564F735-D9B0-4E9D-AEE9-49BCA6537C91}" destId="{ADD776FF-E939-4C7B-B438-B29B8AE230A0}" srcOrd="1" destOrd="0" presId="urn:microsoft.com/office/officeart/2005/8/layout/process2"/>
    <dgm:cxn modelId="{2037BAC6-D80A-4ED4-A57C-56458804FC77}" type="presParOf" srcId="{ADD776FF-E939-4C7B-B438-B29B8AE230A0}" destId="{8CB328A5-C659-4986-A7B0-707138359FD8}" srcOrd="0" destOrd="0" presId="urn:microsoft.com/office/officeart/2005/8/layout/process2"/>
    <dgm:cxn modelId="{D70A386D-DE85-4E2B-9C75-3040DF8AC5CC}" type="presParOf" srcId="{B564F735-D9B0-4E9D-AEE9-49BCA6537C91}" destId="{D6A390DA-24F4-44D0-BFEA-828B65A1E3AA}" srcOrd="2" destOrd="0" presId="urn:microsoft.com/office/officeart/2005/8/layout/process2"/>
    <dgm:cxn modelId="{FB3B31CC-B7B3-4687-A7A1-38FA6CA75B51}" type="presParOf" srcId="{B564F735-D9B0-4E9D-AEE9-49BCA6537C91}" destId="{6433BA61-FF42-4A9E-8084-68BC2889C56A}" srcOrd="3" destOrd="0" presId="urn:microsoft.com/office/officeart/2005/8/layout/process2"/>
    <dgm:cxn modelId="{44A0D779-0A66-48B1-BEBD-99CA702213E5}" type="presParOf" srcId="{6433BA61-FF42-4A9E-8084-68BC2889C56A}" destId="{8DE06E67-AE69-47C4-87B7-57EE3D3E9AEA}" srcOrd="0" destOrd="0" presId="urn:microsoft.com/office/officeart/2005/8/layout/process2"/>
    <dgm:cxn modelId="{5159D907-6180-4D6F-A1FB-D6F2FBC94A42}" type="presParOf" srcId="{B564F735-D9B0-4E9D-AEE9-49BCA6537C91}" destId="{8AC1585C-DC83-496C-B76F-B732623E5D66}"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236C3E2-AB7E-4468-BE6A-1EE6DED3558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EB132F9E-7640-44A2-BB02-A1DFDD844E51}">
      <dgm:prSet/>
      <dgm:spPr/>
      <dgm:t>
        <a:bodyPr/>
        <a:lstStyle/>
        <a:p>
          <a:pPr>
            <a:lnSpc>
              <a:spcPct val="100000"/>
            </a:lnSpc>
          </a:pPr>
          <a:r>
            <a:rPr lang="en-US"/>
            <a:t>nel corso del colloquio il candidato analizza criticamente e correla al percorso di studi seguito e al PECUP, mediante una breve relazione o un lavoro multimediale, </a:t>
          </a:r>
          <a:r>
            <a:rPr lang="en-US" b="1"/>
            <a:t>le esperienze svolte nell’ambito delle attività di formazione scuola-lavoro</a:t>
          </a:r>
          <a:r>
            <a:rPr lang="en-US"/>
            <a:t>, con riferimento al complesso del percorso effettuato</a:t>
          </a:r>
        </a:p>
      </dgm:t>
    </dgm:pt>
    <dgm:pt modelId="{23874382-E795-47CC-8EE9-B0D1C8502F55}" type="parTrans" cxnId="{B1C4F807-9A77-4F4F-9E6E-ECB70021F209}">
      <dgm:prSet/>
      <dgm:spPr/>
      <dgm:t>
        <a:bodyPr/>
        <a:lstStyle/>
        <a:p>
          <a:endParaRPr lang="en-US"/>
        </a:p>
      </dgm:t>
    </dgm:pt>
    <dgm:pt modelId="{CC402373-D478-47C6-947B-E346424BF69E}" type="sibTrans" cxnId="{B1C4F807-9A77-4F4F-9E6E-ECB70021F209}">
      <dgm:prSet/>
      <dgm:spPr/>
      <dgm:t>
        <a:bodyPr/>
        <a:lstStyle/>
        <a:p>
          <a:endParaRPr lang="en-US"/>
        </a:p>
      </dgm:t>
    </dgm:pt>
    <dgm:pt modelId="{DBEDDEA9-9229-4F79-8A45-7EAA79D5912E}">
      <dgm:prSet/>
      <dgm:spPr/>
      <dgm:t>
        <a:bodyPr/>
        <a:lstStyle/>
        <a:p>
          <a:pPr>
            <a:lnSpc>
              <a:spcPct val="100000"/>
            </a:lnSpc>
          </a:pPr>
          <a:r>
            <a:rPr lang="en-US"/>
            <a:t>[</a:t>
          </a:r>
          <a:r>
            <a:rPr lang="en-US" i="1"/>
            <a:t>il colloquio</a:t>
          </a:r>
          <a:r>
            <a:rPr lang="en-US"/>
            <a:t>] verifica le </a:t>
          </a:r>
          <a:r>
            <a:rPr lang="en-US" b="1"/>
            <a:t>competenze di educazione civica</a:t>
          </a:r>
          <a:r>
            <a:rPr lang="en-US"/>
            <a:t>, di cui alla legge 20 agosto 2019, n. 92, come definite nel curricolo d’istituto e previste dalle attività declinate dal documento del consiglio di classe</a:t>
          </a:r>
        </a:p>
      </dgm:t>
    </dgm:pt>
    <dgm:pt modelId="{3E2A45D7-E5BB-4B92-9631-5874A0E91CA9}" type="parTrans" cxnId="{CCB70E22-40F5-4D4A-A317-780531E2E04F}">
      <dgm:prSet/>
      <dgm:spPr/>
      <dgm:t>
        <a:bodyPr/>
        <a:lstStyle/>
        <a:p>
          <a:endParaRPr lang="en-US"/>
        </a:p>
      </dgm:t>
    </dgm:pt>
    <dgm:pt modelId="{58BA4A8F-3694-40AB-A92B-DF4C4A46219C}" type="sibTrans" cxnId="{CCB70E22-40F5-4D4A-A317-780531E2E04F}">
      <dgm:prSet/>
      <dgm:spPr/>
      <dgm:t>
        <a:bodyPr/>
        <a:lstStyle/>
        <a:p>
          <a:endParaRPr lang="en-US"/>
        </a:p>
      </dgm:t>
    </dgm:pt>
    <dgm:pt modelId="{8EF8620E-3650-4EA5-9E84-6F6B612DC476}">
      <dgm:prSet/>
      <dgm:spPr/>
      <dgm:t>
        <a:bodyPr/>
        <a:lstStyle/>
        <a:p>
          <a:pPr>
            <a:lnSpc>
              <a:spcPct val="100000"/>
            </a:lnSpc>
          </a:pPr>
          <a:r>
            <a:rPr lang="en-US"/>
            <a:t>nell’ambito del colloquio viene effettuata la </a:t>
          </a:r>
          <a:r>
            <a:rPr lang="en-US" b="1"/>
            <a:t>discussione degli elaborati </a:t>
          </a:r>
          <a:r>
            <a:rPr lang="en-US"/>
            <a:t>relativi alle prove scritte</a:t>
          </a:r>
        </a:p>
      </dgm:t>
    </dgm:pt>
    <dgm:pt modelId="{FDCF42D7-C8D1-44BD-9481-04F075CE19FB}" type="parTrans" cxnId="{E93A1FED-4D69-4DC2-9CFA-11422BBC0047}">
      <dgm:prSet/>
      <dgm:spPr/>
      <dgm:t>
        <a:bodyPr/>
        <a:lstStyle/>
        <a:p>
          <a:endParaRPr lang="en-US"/>
        </a:p>
      </dgm:t>
    </dgm:pt>
    <dgm:pt modelId="{2B09A859-2562-4CA8-9CF7-849CAB69F8D1}" type="sibTrans" cxnId="{E93A1FED-4D69-4DC2-9CFA-11422BBC0047}">
      <dgm:prSet/>
      <dgm:spPr/>
      <dgm:t>
        <a:bodyPr/>
        <a:lstStyle/>
        <a:p>
          <a:endParaRPr lang="en-US"/>
        </a:p>
      </dgm:t>
    </dgm:pt>
    <dgm:pt modelId="{0BF48F64-1CDF-43FD-BDBC-C586A1D5BC96}" type="pres">
      <dgm:prSet presAssocID="{2236C3E2-AB7E-4468-BE6A-1EE6DED3558B}" presName="root" presStyleCnt="0">
        <dgm:presLayoutVars>
          <dgm:dir/>
          <dgm:resizeHandles val="exact"/>
        </dgm:presLayoutVars>
      </dgm:prSet>
      <dgm:spPr/>
    </dgm:pt>
    <dgm:pt modelId="{AF424F1F-E3AF-4B82-88C8-49E0A9203C20}" type="pres">
      <dgm:prSet presAssocID="{EB132F9E-7640-44A2-BB02-A1DFDD844E51}" presName="compNode" presStyleCnt="0"/>
      <dgm:spPr/>
    </dgm:pt>
    <dgm:pt modelId="{8D4701B4-B9B5-4812-BE0C-D535274EA1DD}" type="pres">
      <dgm:prSet presAssocID="{EB132F9E-7640-44A2-BB02-A1DFDD844E51}" presName="bgRect" presStyleLbl="bgShp" presStyleIdx="0" presStyleCnt="3"/>
      <dgm:spPr/>
    </dgm:pt>
    <dgm:pt modelId="{BF60301C-9D9F-4F25-A91F-0A296AC5779A}" type="pres">
      <dgm:prSet presAssocID="{EB132F9E-7640-44A2-BB02-A1DFDD844E5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gnifying glass"/>
        </a:ext>
      </dgm:extLst>
    </dgm:pt>
    <dgm:pt modelId="{5093BCC0-71F0-494C-A6FF-811AB9440FEB}" type="pres">
      <dgm:prSet presAssocID="{EB132F9E-7640-44A2-BB02-A1DFDD844E51}" presName="spaceRect" presStyleCnt="0"/>
      <dgm:spPr/>
    </dgm:pt>
    <dgm:pt modelId="{54D26568-5094-4DB0-A109-F747E1316385}" type="pres">
      <dgm:prSet presAssocID="{EB132F9E-7640-44A2-BB02-A1DFDD844E51}" presName="parTx" presStyleLbl="revTx" presStyleIdx="0" presStyleCnt="3">
        <dgm:presLayoutVars>
          <dgm:chMax val="0"/>
          <dgm:chPref val="0"/>
        </dgm:presLayoutVars>
      </dgm:prSet>
      <dgm:spPr/>
    </dgm:pt>
    <dgm:pt modelId="{6A7DBFBD-7EE0-4395-8414-AB1948DF1D16}" type="pres">
      <dgm:prSet presAssocID="{CC402373-D478-47C6-947B-E346424BF69E}" presName="sibTrans" presStyleCnt="0"/>
      <dgm:spPr/>
    </dgm:pt>
    <dgm:pt modelId="{D53FC629-856F-45E1-BE60-6189582BBD49}" type="pres">
      <dgm:prSet presAssocID="{DBEDDEA9-9229-4F79-8A45-7EAA79D5912E}" presName="compNode" presStyleCnt="0"/>
      <dgm:spPr/>
    </dgm:pt>
    <dgm:pt modelId="{8EDDD6C5-9ECA-45A9-8DA2-1D0E2E61B0B3}" type="pres">
      <dgm:prSet presAssocID="{DBEDDEA9-9229-4F79-8A45-7EAA79D5912E}" presName="bgRect" presStyleLbl="bgShp" presStyleIdx="1" presStyleCnt="3"/>
      <dgm:spPr/>
    </dgm:pt>
    <dgm:pt modelId="{0AB901CC-100C-4763-8579-EADA561E2AF5}" type="pres">
      <dgm:prSet presAssocID="{DBEDDEA9-9229-4F79-8A45-7EAA79D5912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egno di spunta"/>
        </a:ext>
      </dgm:extLst>
    </dgm:pt>
    <dgm:pt modelId="{298440E7-02FD-4A30-B52C-551B6E1435AE}" type="pres">
      <dgm:prSet presAssocID="{DBEDDEA9-9229-4F79-8A45-7EAA79D5912E}" presName="spaceRect" presStyleCnt="0"/>
      <dgm:spPr/>
    </dgm:pt>
    <dgm:pt modelId="{DBE156FB-9A88-41BE-82A0-B88772D8FB4E}" type="pres">
      <dgm:prSet presAssocID="{DBEDDEA9-9229-4F79-8A45-7EAA79D5912E}" presName="parTx" presStyleLbl="revTx" presStyleIdx="1" presStyleCnt="3">
        <dgm:presLayoutVars>
          <dgm:chMax val="0"/>
          <dgm:chPref val="0"/>
        </dgm:presLayoutVars>
      </dgm:prSet>
      <dgm:spPr/>
    </dgm:pt>
    <dgm:pt modelId="{742396B3-C80D-4D0A-AE17-2E47F20D3FB5}" type="pres">
      <dgm:prSet presAssocID="{58BA4A8F-3694-40AB-A92B-DF4C4A46219C}" presName="sibTrans" presStyleCnt="0"/>
      <dgm:spPr/>
    </dgm:pt>
    <dgm:pt modelId="{5E9690C8-4A10-40D5-AEE0-969BAC9667B8}" type="pres">
      <dgm:prSet presAssocID="{8EF8620E-3650-4EA5-9E84-6F6B612DC476}" presName="compNode" presStyleCnt="0"/>
      <dgm:spPr/>
    </dgm:pt>
    <dgm:pt modelId="{DBCC6C23-B61C-4C89-B551-52C3899720B3}" type="pres">
      <dgm:prSet presAssocID="{8EF8620E-3650-4EA5-9E84-6F6B612DC476}" presName="bgRect" presStyleLbl="bgShp" presStyleIdx="2" presStyleCnt="3"/>
      <dgm:spPr/>
    </dgm:pt>
    <dgm:pt modelId="{CB4FA16D-D111-4823-A9B5-3F66BC4B5A28}" type="pres">
      <dgm:prSet presAssocID="{8EF8620E-3650-4EA5-9E84-6F6B612DC47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mande"/>
        </a:ext>
      </dgm:extLst>
    </dgm:pt>
    <dgm:pt modelId="{7DB90443-B63D-49FB-8D94-2F053AFB26B0}" type="pres">
      <dgm:prSet presAssocID="{8EF8620E-3650-4EA5-9E84-6F6B612DC476}" presName="spaceRect" presStyleCnt="0"/>
      <dgm:spPr/>
    </dgm:pt>
    <dgm:pt modelId="{51F2DA89-317B-475A-83C6-5BD38EA92D20}" type="pres">
      <dgm:prSet presAssocID="{8EF8620E-3650-4EA5-9E84-6F6B612DC476}" presName="parTx" presStyleLbl="revTx" presStyleIdx="2" presStyleCnt="3">
        <dgm:presLayoutVars>
          <dgm:chMax val="0"/>
          <dgm:chPref val="0"/>
        </dgm:presLayoutVars>
      </dgm:prSet>
      <dgm:spPr/>
    </dgm:pt>
  </dgm:ptLst>
  <dgm:cxnLst>
    <dgm:cxn modelId="{B1C4F807-9A77-4F4F-9E6E-ECB70021F209}" srcId="{2236C3E2-AB7E-4468-BE6A-1EE6DED3558B}" destId="{EB132F9E-7640-44A2-BB02-A1DFDD844E51}" srcOrd="0" destOrd="0" parTransId="{23874382-E795-47CC-8EE9-B0D1C8502F55}" sibTransId="{CC402373-D478-47C6-947B-E346424BF69E}"/>
    <dgm:cxn modelId="{CCB70E22-40F5-4D4A-A317-780531E2E04F}" srcId="{2236C3E2-AB7E-4468-BE6A-1EE6DED3558B}" destId="{DBEDDEA9-9229-4F79-8A45-7EAA79D5912E}" srcOrd="1" destOrd="0" parTransId="{3E2A45D7-E5BB-4B92-9631-5874A0E91CA9}" sibTransId="{58BA4A8F-3694-40AB-A92B-DF4C4A46219C}"/>
    <dgm:cxn modelId="{1029A32A-C09B-4EEE-9A07-56C8E0DC84B8}" type="presOf" srcId="{8EF8620E-3650-4EA5-9E84-6F6B612DC476}" destId="{51F2DA89-317B-475A-83C6-5BD38EA92D20}" srcOrd="0" destOrd="0" presId="urn:microsoft.com/office/officeart/2018/2/layout/IconVerticalSolidList"/>
    <dgm:cxn modelId="{7415753E-7AEE-47C2-BDF2-8426B0DE12BA}" type="presOf" srcId="{EB132F9E-7640-44A2-BB02-A1DFDD844E51}" destId="{54D26568-5094-4DB0-A109-F747E1316385}" srcOrd="0" destOrd="0" presId="urn:microsoft.com/office/officeart/2018/2/layout/IconVerticalSolidList"/>
    <dgm:cxn modelId="{130B3D72-F18B-4E5D-AB2E-1AEEA80C5BD6}" type="presOf" srcId="{2236C3E2-AB7E-4468-BE6A-1EE6DED3558B}" destId="{0BF48F64-1CDF-43FD-BDBC-C586A1D5BC96}" srcOrd="0" destOrd="0" presId="urn:microsoft.com/office/officeart/2018/2/layout/IconVerticalSolidList"/>
    <dgm:cxn modelId="{B59D8DC1-D356-4DD0-8A63-6E8F576D62A2}" type="presOf" srcId="{DBEDDEA9-9229-4F79-8A45-7EAA79D5912E}" destId="{DBE156FB-9A88-41BE-82A0-B88772D8FB4E}" srcOrd="0" destOrd="0" presId="urn:microsoft.com/office/officeart/2018/2/layout/IconVerticalSolidList"/>
    <dgm:cxn modelId="{E93A1FED-4D69-4DC2-9CFA-11422BBC0047}" srcId="{2236C3E2-AB7E-4468-BE6A-1EE6DED3558B}" destId="{8EF8620E-3650-4EA5-9E84-6F6B612DC476}" srcOrd="2" destOrd="0" parTransId="{FDCF42D7-C8D1-44BD-9481-04F075CE19FB}" sibTransId="{2B09A859-2562-4CA8-9CF7-849CAB69F8D1}"/>
    <dgm:cxn modelId="{1761FBAE-D4FC-4EBD-A983-44C5D6250DC5}" type="presParOf" srcId="{0BF48F64-1CDF-43FD-BDBC-C586A1D5BC96}" destId="{AF424F1F-E3AF-4B82-88C8-49E0A9203C20}" srcOrd="0" destOrd="0" presId="urn:microsoft.com/office/officeart/2018/2/layout/IconVerticalSolidList"/>
    <dgm:cxn modelId="{7B3A6E64-1C0F-43B1-BC2F-51C7586A5D6F}" type="presParOf" srcId="{AF424F1F-E3AF-4B82-88C8-49E0A9203C20}" destId="{8D4701B4-B9B5-4812-BE0C-D535274EA1DD}" srcOrd="0" destOrd="0" presId="urn:microsoft.com/office/officeart/2018/2/layout/IconVerticalSolidList"/>
    <dgm:cxn modelId="{D204DE4D-FD5B-46F3-A4DF-CFDEA68B9D05}" type="presParOf" srcId="{AF424F1F-E3AF-4B82-88C8-49E0A9203C20}" destId="{BF60301C-9D9F-4F25-A91F-0A296AC5779A}" srcOrd="1" destOrd="0" presId="urn:microsoft.com/office/officeart/2018/2/layout/IconVerticalSolidList"/>
    <dgm:cxn modelId="{DE90A7A5-313A-4B23-A5FC-BB4B7EB6B54E}" type="presParOf" srcId="{AF424F1F-E3AF-4B82-88C8-49E0A9203C20}" destId="{5093BCC0-71F0-494C-A6FF-811AB9440FEB}" srcOrd="2" destOrd="0" presId="urn:microsoft.com/office/officeart/2018/2/layout/IconVerticalSolidList"/>
    <dgm:cxn modelId="{9FC0D72C-06E0-44D2-A01E-3E542BA6B43C}" type="presParOf" srcId="{AF424F1F-E3AF-4B82-88C8-49E0A9203C20}" destId="{54D26568-5094-4DB0-A109-F747E1316385}" srcOrd="3" destOrd="0" presId="urn:microsoft.com/office/officeart/2018/2/layout/IconVerticalSolidList"/>
    <dgm:cxn modelId="{35EDFE37-4A06-4ECA-819E-91DF57EF6B8B}" type="presParOf" srcId="{0BF48F64-1CDF-43FD-BDBC-C586A1D5BC96}" destId="{6A7DBFBD-7EE0-4395-8414-AB1948DF1D16}" srcOrd="1" destOrd="0" presId="urn:microsoft.com/office/officeart/2018/2/layout/IconVerticalSolidList"/>
    <dgm:cxn modelId="{BBD137C6-C58B-4784-83FC-748B9C6708CD}" type="presParOf" srcId="{0BF48F64-1CDF-43FD-BDBC-C586A1D5BC96}" destId="{D53FC629-856F-45E1-BE60-6189582BBD49}" srcOrd="2" destOrd="0" presId="urn:microsoft.com/office/officeart/2018/2/layout/IconVerticalSolidList"/>
    <dgm:cxn modelId="{BCECEC59-A813-4356-8A94-D7EA89BE31F9}" type="presParOf" srcId="{D53FC629-856F-45E1-BE60-6189582BBD49}" destId="{8EDDD6C5-9ECA-45A9-8DA2-1D0E2E61B0B3}" srcOrd="0" destOrd="0" presId="urn:microsoft.com/office/officeart/2018/2/layout/IconVerticalSolidList"/>
    <dgm:cxn modelId="{B9B570AB-D8A8-4D3B-BE98-85E3C07C5135}" type="presParOf" srcId="{D53FC629-856F-45E1-BE60-6189582BBD49}" destId="{0AB901CC-100C-4763-8579-EADA561E2AF5}" srcOrd="1" destOrd="0" presId="urn:microsoft.com/office/officeart/2018/2/layout/IconVerticalSolidList"/>
    <dgm:cxn modelId="{3FC5586F-0849-4B6F-A4F9-F7C6D2135E34}" type="presParOf" srcId="{D53FC629-856F-45E1-BE60-6189582BBD49}" destId="{298440E7-02FD-4A30-B52C-551B6E1435AE}" srcOrd="2" destOrd="0" presId="urn:microsoft.com/office/officeart/2018/2/layout/IconVerticalSolidList"/>
    <dgm:cxn modelId="{647C9D45-7E90-4BBD-AB59-3DA3091DFCF4}" type="presParOf" srcId="{D53FC629-856F-45E1-BE60-6189582BBD49}" destId="{DBE156FB-9A88-41BE-82A0-B88772D8FB4E}" srcOrd="3" destOrd="0" presId="urn:microsoft.com/office/officeart/2018/2/layout/IconVerticalSolidList"/>
    <dgm:cxn modelId="{047733ED-0075-49B6-A7D1-9835770F8F0D}" type="presParOf" srcId="{0BF48F64-1CDF-43FD-BDBC-C586A1D5BC96}" destId="{742396B3-C80D-4D0A-AE17-2E47F20D3FB5}" srcOrd="3" destOrd="0" presId="urn:microsoft.com/office/officeart/2018/2/layout/IconVerticalSolidList"/>
    <dgm:cxn modelId="{EC01E6B8-5763-494D-9A62-1CBBF2D3A386}" type="presParOf" srcId="{0BF48F64-1CDF-43FD-BDBC-C586A1D5BC96}" destId="{5E9690C8-4A10-40D5-AEE0-969BAC9667B8}" srcOrd="4" destOrd="0" presId="urn:microsoft.com/office/officeart/2018/2/layout/IconVerticalSolidList"/>
    <dgm:cxn modelId="{DF49EAF3-4F11-466D-AE93-19AA93FF54A7}" type="presParOf" srcId="{5E9690C8-4A10-40D5-AEE0-969BAC9667B8}" destId="{DBCC6C23-B61C-4C89-B551-52C3899720B3}" srcOrd="0" destOrd="0" presId="urn:microsoft.com/office/officeart/2018/2/layout/IconVerticalSolidList"/>
    <dgm:cxn modelId="{1D960AE4-5D2E-4CE9-B0A2-128F8FDEDC71}" type="presParOf" srcId="{5E9690C8-4A10-40D5-AEE0-969BAC9667B8}" destId="{CB4FA16D-D111-4823-A9B5-3F66BC4B5A28}" srcOrd="1" destOrd="0" presId="urn:microsoft.com/office/officeart/2018/2/layout/IconVerticalSolidList"/>
    <dgm:cxn modelId="{B19D4713-1BCD-4E4D-8417-46829148349E}" type="presParOf" srcId="{5E9690C8-4A10-40D5-AEE0-969BAC9667B8}" destId="{7DB90443-B63D-49FB-8D94-2F053AFB26B0}" srcOrd="2" destOrd="0" presId="urn:microsoft.com/office/officeart/2018/2/layout/IconVerticalSolidList"/>
    <dgm:cxn modelId="{02D0829C-935F-4410-92F6-32AE8F9A3F41}" type="presParOf" srcId="{5E9690C8-4A10-40D5-AEE0-969BAC9667B8}" destId="{51F2DA89-317B-475A-83C6-5BD38EA92D2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87B7C739-A48A-436B-826A-ABFD30F6FAAF}"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B3FEB041-E771-4922-B4E2-E76008041B4F}">
      <dgm:prSet/>
      <dgm:spPr/>
      <dgm:t>
        <a:bodyPr/>
        <a:lstStyle/>
        <a:p>
          <a:r>
            <a:rPr lang="it-IT" b="0" baseline="0" dirty="0"/>
            <a:t>Legge del 5 febbraio 1992, n. 104 art. 16</a:t>
          </a:r>
          <a:endParaRPr lang="en-US" dirty="0"/>
        </a:p>
      </dgm:t>
    </dgm:pt>
    <dgm:pt modelId="{F6068FBF-9B04-4333-9C47-72783F388604}" type="parTrans" cxnId="{5BD37262-3BAD-4CF8-AE6B-A3A4ADD1FD33}">
      <dgm:prSet/>
      <dgm:spPr/>
      <dgm:t>
        <a:bodyPr/>
        <a:lstStyle/>
        <a:p>
          <a:endParaRPr lang="en-US"/>
        </a:p>
      </dgm:t>
    </dgm:pt>
    <dgm:pt modelId="{4AACAD7A-3520-4FB0-AA4D-8DE30A23C006}" type="sibTrans" cxnId="{5BD37262-3BAD-4CF8-AE6B-A3A4ADD1FD33}">
      <dgm:prSet/>
      <dgm:spPr/>
      <dgm:t>
        <a:bodyPr/>
        <a:lstStyle/>
        <a:p>
          <a:endParaRPr lang="en-US"/>
        </a:p>
      </dgm:t>
    </dgm:pt>
    <dgm:pt modelId="{F016FEA3-D017-4AA7-A27F-ECFAFF032F2D}">
      <dgm:prSet/>
      <dgm:spPr/>
      <dgm:t>
        <a:bodyPr/>
        <a:lstStyle/>
        <a:p>
          <a:r>
            <a:rPr lang="it-IT" b="0" baseline="0"/>
            <a:t>D. lgs.  16 aprile 1994, n. 297 art. 318 (cfr. infra)</a:t>
          </a:r>
          <a:endParaRPr lang="en-US"/>
        </a:p>
      </dgm:t>
    </dgm:pt>
    <dgm:pt modelId="{891E2DA3-80BE-411C-AFD8-BF2F9B9F3D6E}" type="parTrans" cxnId="{0C2357BF-6127-4E14-84A0-AC62DDE92B5D}">
      <dgm:prSet/>
      <dgm:spPr/>
      <dgm:t>
        <a:bodyPr/>
        <a:lstStyle/>
        <a:p>
          <a:endParaRPr lang="en-US"/>
        </a:p>
      </dgm:t>
    </dgm:pt>
    <dgm:pt modelId="{8DD4303D-FC32-427A-B95F-2767E010A27A}" type="sibTrans" cxnId="{0C2357BF-6127-4E14-84A0-AC62DDE92B5D}">
      <dgm:prSet/>
      <dgm:spPr/>
      <dgm:t>
        <a:bodyPr/>
        <a:lstStyle/>
        <a:p>
          <a:endParaRPr lang="en-US"/>
        </a:p>
      </dgm:t>
    </dgm:pt>
    <dgm:pt modelId="{FE3F4B80-63B2-417D-957A-4FAC09307395}">
      <dgm:prSet/>
      <dgm:spPr/>
      <dgm:t>
        <a:bodyPr/>
        <a:lstStyle/>
        <a:p>
          <a:r>
            <a:rPr lang="it-IT" b="0" baseline="0"/>
            <a:t>L. 107/2015</a:t>
          </a:r>
          <a:endParaRPr lang="en-US"/>
        </a:p>
      </dgm:t>
    </dgm:pt>
    <dgm:pt modelId="{B0CA2233-D9BE-4DCD-828F-C870F27C4606}" type="parTrans" cxnId="{0A4124DE-643D-4A2B-8EA7-E92524686B8B}">
      <dgm:prSet/>
      <dgm:spPr/>
      <dgm:t>
        <a:bodyPr/>
        <a:lstStyle/>
        <a:p>
          <a:endParaRPr lang="en-US"/>
        </a:p>
      </dgm:t>
    </dgm:pt>
    <dgm:pt modelId="{F935B065-8BD6-4E5B-A2EE-0EF787ABA5C5}" type="sibTrans" cxnId="{0A4124DE-643D-4A2B-8EA7-E92524686B8B}">
      <dgm:prSet/>
      <dgm:spPr/>
      <dgm:t>
        <a:bodyPr/>
        <a:lstStyle/>
        <a:p>
          <a:endParaRPr lang="en-US"/>
        </a:p>
      </dgm:t>
    </dgm:pt>
    <dgm:pt modelId="{41205D9C-6199-495D-A7B4-8DC9F79F7422}">
      <dgm:prSet/>
      <dgm:spPr/>
      <dgm:t>
        <a:bodyPr/>
        <a:lstStyle/>
        <a:p>
          <a:r>
            <a:rPr lang="it-IT" b="0" baseline="0" dirty="0"/>
            <a:t>D. Lgs. 13 aprile 2017, n. 62 (art. 20)</a:t>
          </a:r>
          <a:endParaRPr lang="en-US" dirty="0"/>
        </a:p>
      </dgm:t>
    </dgm:pt>
    <dgm:pt modelId="{54EB4F06-00ED-4AF6-9330-96C03A180F2D}" type="parTrans" cxnId="{AB03C11A-64B6-421A-8341-D6F8AD127D80}">
      <dgm:prSet/>
      <dgm:spPr/>
      <dgm:t>
        <a:bodyPr/>
        <a:lstStyle/>
        <a:p>
          <a:endParaRPr lang="en-US"/>
        </a:p>
      </dgm:t>
    </dgm:pt>
    <dgm:pt modelId="{9F31BE1B-B240-4084-80FF-2E4B1FB27441}" type="sibTrans" cxnId="{AB03C11A-64B6-421A-8341-D6F8AD127D80}">
      <dgm:prSet/>
      <dgm:spPr/>
      <dgm:t>
        <a:bodyPr/>
        <a:lstStyle/>
        <a:p>
          <a:endParaRPr lang="en-US"/>
        </a:p>
      </dgm:t>
    </dgm:pt>
    <dgm:pt modelId="{06D1129F-F2AC-4E9F-922B-10B031E3862A}">
      <dgm:prSet/>
      <dgm:spPr/>
      <dgm:t>
        <a:bodyPr/>
        <a:lstStyle/>
        <a:p>
          <a:r>
            <a:rPr lang="it-IT" b="0" baseline="0" dirty="0"/>
            <a:t>D. </a:t>
          </a:r>
          <a:r>
            <a:rPr lang="it-IT" b="0" baseline="0" dirty="0" err="1"/>
            <a:t>Lgs</a:t>
          </a:r>
          <a:r>
            <a:rPr lang="it-IT" b="0" baseline="0" dirty="0"/>
            <a:t>. 13 aprile 2017, n. 66</a:t>
          </a:r>
          <a:endParaRPr lang="en-US" dirty="0"/>
        </a:p>
      </dgm:t>
    </dgm:pt>
    <dgm:pt modelId="{5ADFD38D-3FEF-4C20-A742-FE156BCABF37}" type="parTrans" cxnId="{C3B7AEC1-2904-435E-B761-C203850BCA61}">
      <dgm:prSet/>
      <dgm:spPr/>
      <dgm:t>
        <a:bodyPr/>
        <a:lstStyle/>
        <a:p>
          <a:endParaRPr lang="en-US"/>
        </a:p>
      </dgm:t>
    </dgm:pt>
    <dgm:pt modelId="{B7CEDBBA-5C6F-407D-82CC-526C3071034A}" type="sibTrans" cxnId="{C3B7AEC1-2904-435E-B761-C203850BCA61}">
      <dgm:prSet/>
      <dgm:spPr/>
      <dgm:t>
        <a:bodyPr/>
        <a:lstStyle/>
        <a:p>
          <a:endParaRPr lang="en-US"/>
        </a:p>
      </dgm:t>
    </dgm:pt>
    <dgm:pt modelId="{ECD4D1BE-ABE7-45EA-AC6D-C35FF6EBDCBE}">
      <dgm:prSet/>
      <dgm:spPr/>
      <dgm:t>
        <a:bodyPr/>
        <a:lstStyle/>
        <a:p>
          <a:r>
            <a:rPr lang="en-US"/>
            <a:t>D.I. </a:t>
          </a:r>
          <a:r>
            <a:rPr lang="en-US" dirty="0"/>
            <a:t>n. 182 del 29/12/2020 e Nota M.I. n. 40 del  13.01.2021</a:t>
          </a:r>
        </a:p>
      </dgm:t>
    </dgm:pt>
    <dgm:pt modelId="{01276B5D-C479-404A-B3C3-4F9DE74F8826}" type="parTrans" cxnId="{F23649A6-31AE-46EF-A2E3-BDC24160A145}">
      <dgm:prSet/>
      <dgm:spPr/>
      <dgm:t>
        <a:bodyPr/>
        <a:lstStyle/>
        <a:p>
          <a:endParaRPr lang="it-IT"/>
        </a:p>
      </dgm:t>
    </dgm:pt>
    <dgm:pt modelId="{A58918C6-7B14-408E-84FE-5D247F5F5AEC}" type="sibTrans" cxnId="{F23649A6-31AE-46EF-A2E3-BDC24160A145}">
      <dgm:prSet/>
      <dgm:spPr/>
      <dgm:t>
        <a:bodyPr/>
        <a:lstStyle/>
        <a:p>
          <a:endParaRPr lang="it-IT"/>
        </a:p>
      </dgm:t>
    </dgm:pt>
    <dgm:pt modelId="{F1FCB6CC-CF9E-4928-9523-D7AF5C473533}" type="pres">
      <dgm:prSet presAssocID="{87B7C739-A48A-436B-826A-ABFD30F6FAAF}" presName="vert0" presStyleCnt="0">
        <dgm:presLayoutVars>
          <dgm:dir/>
          <dgm:animOne val="branch"/>
          <dgm:animLvl val="lvl"/>
        </dgm:presLayoutVars>
      </dgm:prSet>
      <dgm:spPr/>
    </dgm:pt>
    <dgm:pt modelId="{8DC1A671-93FD-439A-BA28-55C52FC9CCE2}" type="pres">
      <dgm:prSet presAssocID="{B3FEB041-E771-4922-B4E2-E76008041B4F}" presName="thickLine" presStyleLbl="alignNode1" presStyleIdx="0" presStyleCnt="6"/>
      <dgm:spPr/>
    </dgm:pt>
    <dgm:pt modelId="{78EE6737-1522-46E0-AFEC-DCC85FBC8A86}" type="pres">
      <dgm:prSet presAssocID="{B3FEB041-E771-4922-B4E2-E76008041B4F}" presName="horz1" presStyleCnt="0"/>
      <dgm:spPr/>
    </dgm:pt>
    <dgm:pt modelId="{0DFCF674-E24C-446F-80CB-07FAEA667109}" type="pres">
      <dgm:prSet presAssocID="{B3FEB041-E771-4922-B4E2-E76008041B4F}" presName="tx1" presStyleLbl="revTx" presStyleIdx="0" presStyleCnt="6"/>
      <dgm:spPr/>
    </dgm:pt>
    <dgm:pt modelId="{89B956D8-9740-4854-A34F-E723569D515F}" type="pres">
      <dgm:prSet presAssocID="{B3FEB041-E771-4922-B4E2-E76008041B4F}" presName="vert1" presStyleCnt="0"/>
      <dgm:spPr/>
    </dgm:pt>
    <dgm:pt modelId="{CE21ADC7-48E1-4E76-8260-708125F7ECC7}" type="pres">
      <dgm:prSet presAssocID="{F016FEA3-D017-4AA7-A27F-ECFAFF032F2D}" presName="thickLine" presStyleLbl="alignNode1" presStyleIdx="1" presStyleCnt="6"/>
      <dgm:spPr/>
    </dgm:pt>
    <dgm:pt modelId="{43FD34CE-6955-49F2-BE42-9EFE2C38DE34}" type="pres">
      <dgm:prSet presAssocID="{F016FEA3-D017-4AA7-A27F-ECFAFF032F2D}" presName="horz1" presStyleCnt="0"/>
      <dgm:spPr/>
    </dgm:pt>
    <dgm:pt modelId="{7E4772A1-FA13-4C60-8E12-747FA9ECF520}" type="pres">
      <dgm:prSet presAssocID="{F016FEA3-D017-4AA7-A27F-ECFAFF032F2D}" presName="tx1" presStyleLbl="revTx" presStyleIdx="1" presStyleCnt="6"/>
      <dgm:spPr/>
    </dgm:pt>
    <dgm:pt modelId="{9B5C7D7E-B907-45F8-830A-37162F31F14A}" type="pres">
      <dgm:prSet presAssocID="{F016FEA3-D017-4AA7-A27F-ECFAFF032F2D}" presName="vert1" presStyleCnt="0"/>
      <dgm:spPr/>
    </dgm:pt>
    <dgm:pt modelId="{AA7FD596-357F-4BD2-AEFB-97F901B75357}" type="pres">
      <dgm:prSet presAssocID="{FE3F4B80-63B2-417D-957A-4FAC09307395}" presName="thickLine" presStyleLbl="alignNode1" presStyleIdx="2" presStyleCnt="6"/>
      <dgm:spPr/>
    </dgm:pt>
    <dgm:pt modelId="{E6418824-DB8C-4358-BAFF-E8202862A501}" type="pres">
      <dgm:prSet presAssocID="{FE3F4B80-63B2-417D-957A-4FAC09307395}" presName="horz1" presStyleCnt="0"/>
      <dgm:spPr/>
    </dgm:pt>
    <dgm:pt modelId="{233399AA-7453-4AF2-9F96-ADBFA73CC11E}" type="pres">
      <dgm:prSet presAssocID="{FE3F4B80-63B2-417D-957A-4FAC09307395}" presName="tx1" presStyleLbl="revTx" presStyleIdx="2" presStyleCnt="6"/>
      <dgm:spPr/>
    </dgm:pt>
    <dgm:pt modelId="{641B8723-890C-47E3-9A18-B5B41D55443E}" type="pres">
      <dgm:prSet presAssocID="{FE3F4B80-63B2-417D-957A-4FAC09307395}" presName="vert1" presStyleCnt="0"/>
      <dgm:spPr/>
    </dgm:pt>
    <dgm:pt modelId="{3936658D-2580-4BCD-AEBD-100BC6961AB0}" type="pres">
      <dgm:prSet presAssocID="{41205D9C-6199-495D-A7B4-8DC9F79F7422}" presName="thickLine" presStyleLbl="alignNode1" presStyleIdx="3" presStyleCnt="6"/>
      <dgm:spPr/>
    </dgm:pt>
    <dgm:pt modelId="{01807C6A-F495-44D7-BDD5-98EFB68F3941}" type="pres">
      <dgm:prSet presAssocID="{41205D9C-6199-495D-A7B4-8DC9F79F7422}" presName="horz1" presStyleCnt="0"/>
      <dgm:spPr/>
    </dgm:pt>
    <dgm:pt modelId="{CBDA928A-B6DB-47E1-8205-B406878EEBD7}" type="pres">
      <dgm:prSet presAssocID="{41205D9C-6199-495D-A7B4-8DC9F79F7422}" presName="tx1" presStyleLbl="revTx" presStyleIdx="3" presStyleCnt="6"/>
      <dgm:spPr/>
    </dgm:pt>
    <dgm:pt modelId="{23293B62-057C-4DB8-9051-BDC3FCA473AF}" type="pres">
      <dgm:prSet presAssocID="{41205D9C-6199-495D-A7B4-8DC9F79F7422}" presName="vert1" presStyleCnt="0"/>
      <dgm:spPr/>
    </dgm:pt>
    <dgm:pt modelId="{E2A65FA2-EA67-40E9-BE2A-9CC57C90819C}" type="pres">
      <dgm:prSet presAssocID="{06D1129F-F2AC-4E9F-922B-10B031E3862A}" presName="thickLine" presStyleLbl="alignNode1" presStyleIdx="4" presStyleCnt="6"/>
      <dgm:spPr/>
    </dgm:pt>
    <dgm:pt modelId="{7E5B1CF0-6199-4009-A6C5-80EB54C06C51}" type="pres">
      <dgm:prSet presAssocID="{06D1129F-F2AC-4E9F-922B-10B031E3862A}" presName="horz1" presStyleCnt="0"/>
      <dgm:spPr/>
    </dgm:pt>
    <dgm:pt modelId="{89137312-D7D8-494F-BD4E-68158DB835E1}" type="pres">
      <dgm:prSet presAssocID="{06D1129F-F2AC-4E9F-922B-10B031E3862A}" presName="tx1" presStyleLbl="revTx" presStyleIdx="4" presStyleCnt="6"/>
      <dgm:spPr/>
    </dgm:pt>
    <dgm:pt modelId="{1257EC83-640B-4765-9563-1C4BB5D9E60C}" type="pres">
      <dgm:prSet presAssocID="{06D1129F-F2AC-4E9F-922B-10B031E3862A}" presName="vert1" presStyleCnt="0"/>
      <dgm:spPr/>
    </dgm:pt>
    <dgm:pt modelId="{71792678-4A57-4DF7-A32E-FC04899924E5}" type="pres">
      <dgm:prSet presAssocID="{ECD4D1BE-ABE7-45EA-AC6D-C35FF6EBDCBE}" presName="thickLine" presStyleLbl="alignNode1" presStyleIdx="5" presStyleCnt="6"/>
      <dgm:spPr/>
    </dgm:pt>
    <dgm:pt modelId="{6ADA430C-F3D0-452A-B933-3F6C00EA344D}" type="pres">
      <dgm:prSet presAssocID="{ECD4D1BE-ABE7-45EA-AC6D-C35FF6EBDCBE}" presName="horz1" presStyleCnt="0"/>
      <dgm:spPr/>
    </dgm:pt>
    <dgm:pt modelId="{992134D5-2142-4C69-8C68-5C2ED08F9011}" type="pres">
      <dgm:prSet presAssocID="{ECD4D1BE-ABE7-45EA-AC6D-C35FF6EBDCBE}" presName="tx1" presStyleLbl="revTx" presStyleIdx="5" presStyleCnt="6"/>
      <dgm:spPr/>
    </dgm:pt>
    <dgm:pt modelId="{AD728DDC-761F-4FB9-8E05-21ED1F98D34C}" type="pres">
      <dgm:prSet presAssocID="{ECD4D1BE-ABE7-45EA-AC6D-C35FF6EBDCBE}" presName="vert1" presStyleCnt="0"/>
      <dgm:spPr/>
    </dgm:pt>
  </dgm:ptLst>
  <dgm:cxnLst>
    <dgm:cxn modelId="{AB03C11A-64B6-421A-8341-D6F8AD127D80}" srcId="{87B7C739-A48A-436B-826A-ABFD30F6FAAF}" destId="{41205D9C-6199-495D-A7B4-8DC9F79F7422}" srcOrd="3" destOrd="0" parTransId="{54EB4F06-00ED-4AF6-9330-96C03A180F2D}" sibTransId="{9F31BE1B-B240-4084-80FF-2E4B1FB27441}"/>
    <dgm:cxn modelId="{58986E1E-304B-4A68-8D5F-FED75E3638EE}" type="presOf" srcId="{ECD4D1BE-ABE7-45EA-AC6D-C35FF6EBDCBE}" destId="{992134D5-2142-4C69-8C68-5C2ED08F9011}" srcOrd="0" destOrd="0" presId="urn:microsoft.com/office/officeart/2008/layout/LinedList"/>
    <dgm:cxn modelId="{A4E7CB22-D132-4EE3-9AE3-0EDCDDC29E26}" type="presOf" srcId="{B3FEB041-E771-4922-B4E2-E76008041B4F}" destId="{0DFCF674-E24C-446F-80CB-07FAEA667109}" srcOrd="0" destOrd="0" presId="urn:microsoft.com/office/officeart/2008/layout/LinedList"/>
    <dgm:cxn modelId="{5BD37262-3BAD-4CF8-AE6B-A3A4ADD1FD33}" srcId="{87B7C739-A48A-436B-826A-ABFD30F6FAAF}" destId="{B3FEB041-E771-4922-B4E2-E76008041B4F}" srcOrd="0" destOrd="0" parTransId="{F6068FBF-9B04-4333-9C47-72783F388604}" sibTransId="{4AACAD7A-3520-4FB0-AA4D-8DE30A23C006}"/>
    <dgm:cxn modelId="{A0EF6E85-99F1-4A0B-82EA-FFCE51A6F694}" type="presOf" srcId="{FE3F4B80-63B2-417D-957A-4FAC09307395}" destId="{233399AA-7453-4AF2-9F96-ADBFA73CC11E}" srcOrd="0" destOrd="0" presId="urn:microsoft.com/office/officeart/2008/layout/LinedList"/>
    <dgm:cxn modelId="{D3430596-C21B-4340-A7B0-6C013A0EABEF}" type="presOf" srcId="{41205D9C-6199-495D-A7B4-8DC9F79F7422}" destId="{CBDA928A-B6DB-47E1-8205-B406878EEBD7}" srcOrd="0" destOrd="0" presId="urn:microsoft.com/office/officeart/2008/layout/LinedList"/>
    <dgm:cxn modelId="{34739AA1-E369-4E10-9C16-C70AD4073C97}" type="presOf" srcId="{87B7C739-A48A-436B-826A-ABFD30F6FAAF}" destId="{F1FCB6CC-CF9E-4928-9523-D7AF5C473533}" srcOrd="0" destOrd="0" presId="urn:microsoft.com/office/officeart/2008/layout/LinedList"/>
    <dgm:cxn modelId="{F23649A6-31AE-46EF-A2E3-BDC24160A145}" srcId="{87B7C739-A48A-436B-826A-ABFD30F6FAAF}" destId="{ECD4D1BE-ABE7-45EA-AC6D-C35FF6EBDCBE}" srcOrd="5" destOrd="0" parTransId="{01276B5D-C479-404A-B3C3-4F9DE74F8826}" sibTransId="{A58918C6-7B14-408E-84FE-5D247F5F5AEC}"/>
    <dgm:cxn modelId="{0C2357BF-6127-4E14-84A0-AC62DDE92B5D}" srcId="{87B7C739-A48A-436B-826A-ABFD30F6FAAF}" destId="{F016FEA3-D017-4AA7-A27F-ECFAFF032F2D}" srcOrd="1" destOrd="0" parTransId="{891E2DA3-80BE-411C-AFD8-BF2F9B9F3D6E}" sibTransId="{8DD4303D-FC32-427A-B95F-2767E010A27A}"/>
    <dgm:cxn modelId="{C3B7AEC1-2904-435E-B761-C203850BCA61}" srcId="{87B7C739-A48A-436B-826A-ABFD30F6FAAF}" destId="{06D1129F-F2AC-4E9F-922B-10B031E3862A}" srcOrd="4" destOrd="0" parTransId="{5ADFD38D-3FEF-4C20-A742-FE156BCABF37}" sibTransId="{B7CEDBBA-5C6F-407D-82CC-526C3071034A}"/>
    <dgm:cxn modelId="{0A4124DE-643D-4A2B-8EA7-E92524686B8B}" srcId="{87B7C739-A48A-436B-826A-ABFD30F6FAAF}" destId="{FE3F4B80-63B2-417D-957A-4FAC09307395}" srcOrd="2" destOrd="0" parTransId="{B0CA2233-D9BE-4DCD-828F-C870F27C4606}" sibTransId="{F935B065-8BD6-4E5B-A2EE-0EF787ABA5C5}"/>
    <dgm:cxn modelId="{D57C65EC-221C-450B-90AC-C28220E39C7E}" type="presOf" srcId="{06D1129F-F2AC-4E9F-922B-10B031E3862A}" destId="{89137312-D7D8-494F-BD4E-68158DB835E1}" srcOrd="0" destOrd="0" presId="urn:microsoft.com/office/officeart/2008/layout/LinedList"/>
    <dgm:cxn modelId="{441FA8F2-F8A1-4259-A0BA-47E2C685EFCF}" type="presOf" srcId="{F016FEA3-D017-4AA7-A27F-ECFAFF032F2D}" destId="{7E4772A1-FA13-4C60-8E12-747FA9ECF520}" srcOrd="0" destOrd="0" presId="urn:microsoft.com/office/officeart/2008/layout/LinedList"/>
    <dgm:cxn modelId="{5072134B-C6D3-41B4-BEE3-E67EA3D227C5}" type="presParOf" srcId="{F1FCB6CC-CF9E-4928-9523-D7AF5C473533}" destId="{8DC1A671-93FD-439A-BA28-55C52FC9CCE2}" srcOrd="0" destOrd="0" presId="urn:microsoft.com/office/officeart/2008/layout/LinedList"/>
    <dgm:cxn modelId="{122BD066-C966-4723-9CBF-8E0A0C6B555F}" type="presParOf" srcId="{F1FCB6CC-CF9E-4928-9523-D7AF5C473533}" destId="{78EE6737-1522-46E0-AFEC-DCC85FBC8A86}" srcOrd="1" destOrd="0" presId="urn:microsoft.com/office/officeart/2008/layout/LinedList"/>
    <dgm:cxn modelId="{C0C62A80-547C-4960-AFD4-2010EC281AAE}" type="presParOf" srcId="{78EE6737-1522-46E0-AFEC-DCC85FBC8A86}" destId="{0DFCF674-E24C-446F-80CB-07FAEA667109}" srcOrd="0" destOrd="0" presId="urn:microsoft.com/office/officeart/2008/layout/LinedList"/>
    <dgm:cxn modelId="{EBC37D58-EDF7-492E-B42A-144F92431934}" type="presParOf" srcId="{78EE6737-1522-46E0-AFEC-DCC85FBC8A86}" destId="{89B956D8-9740-4854-A34F-E723569D515F}" srcOrd="1" destOrd="0" presId="urn:microsoft.com/office/officeart/2008/layout/LinedList"/>
    <dgm:cxn modelId="{85F28944-1A8C-41E8-AC2C-23366A735996}" type="presParOf" srcId="{F1FCB6CC-CF9E-4928-9523-D7AF5C473533}" destId="{CE21ADC7-48E1-4E76-8260-708125F7ECC7}" srcOrd="2" destOrd="0" presId="urn:microsoft.com/office/officeart/2008/layout/LinedList"/>
    <dgm:cxn modelId="{E82A9E5A-9B20-448A-A257-F3C3BABDE404}" type="presParOf" srcId="{F1FCB6CC-CF9E-4928-9523-D7AF5C473533}" destId="{43FD34CE-6955-49F2-BE42-9EFE2C38DE34}" srcOrd="3" destOrd="0" presId="urn:microsoft.com/office/officeart/2008/layout/LinedList"/>
    <dgm:cxn modelId="{F3C2214C-550E-4256-831B-B34E8EB40811}" type="presParOf" srcId="{43FD34CE-6955-49F2-BE42-9EFE2C38DE34}" destId="{7E4772A1-FA13-4C60-8E12-747FA9ECF520}" srcOrd="0" destOrd="0" presId="urn:microsoft.com/office/officeart/2008/layout/LinedList"/>
    <dgm:cxn modelId="{549B408A-D80B-49CB-AF27-97D374658877}" type="presParOf" srcId="{43FD34CE-6955-49F2-BE42-9EFE2C38DE34}" destId="{9B5C7D7E-B907-45F8-830A-37162F31F14A}" srcOrd="1" destOrd="0" presId="urn:microsoft.com/office/officeart/2008/layout/LinedList"/>
    <dgm:cxn modelId="{AB1EE488-AE06-4D4B-919B-3956AC677C6A}" type="presParOf" srcId="{F1FCB6CC-CF9E-4928-9523-D7AF5C473533}" destId="{AA7FD596-357F-4BD2-AEFB-97F901B75357}" srcOrd="4" destOrd="0" presId="urn:microsoft.com/office/officeart/2008/layout/LinedList"/>
    <dgm:cxn modelId="{606ABB8E-81C1-4ADD-A1F6-5F1AA6D71BEC}" type="presParOf" srcId="{F1FCB6CC-CF9E-4928-9523-D7AF5C473533}" destId="{E6418824-DB8C-4358-BAFF-E8202862A501}" srcOrd="5" destOrd="0" presId="urn:microsoft.com/office/officeart/2008/layout/LinedList"/>
    <dgm:cxn modelId="{5CC747BC-3E71-434C-B26D-C5A16B224E84}" type="presParOf" srcId="{E6418824-DB8C-4358-BAFF-E8202862A501}" destId="{233399AA-7453-4AF2-9F96-ADBFA73CC11E}" srcOrd="0" destOrd="0" presId="urn:microsoft.com/office/officeart/2008/layout/LinedList"/>
    <dgm:cxn modelId="{E3AC16FF-6A4A-4ABE-B8F9-84E1A2B726FB}" type="presParOf" srcId="{E6418824-DB8C-4358-BAFF-E8202862A501}" destId="{641B8723-890C-47E3-9A18-B5B41D55443E}" srcOrd="1" destOrd="0" presId="urn:microsoft.com/office/officeart/2008/layout/LinedList"/>
    <dgm:cxn modelId="{43D52293-C575-4E73-92A6-5027718D530F}" type="presParOf" srcId="{F1FCB6CC-CF9E-4928-9523-D7AF5C473533}" destId="{3936658D-2580-4BCD-AEBD-100BC6961AB0}" srcOrd="6" destOrd="0" presId="urn:microsoft.com/office/officeart/2008/layout/LinedList"/>
    <dgm:cxn modelId="{64B34215-A6F1-427D-BD55-4D4D75373F15}" type="presParOf" srcId="{F1FCB6CC-CF9E-4928-9523-D7AF5C473533}" destId="{01807C6A-F495-44D7-BDD5-98EFB68F3941}" srcOrd="7" destOrd="0" presId="urn:microsoft.com/office/officeart/2008/layout/LinedList"/>
    <dgm:cxn modelId="{0DA0983E-7CE7-4B55-9860-90AEB244189B}" type="presParOf" srcId="{01807C6A-F495-44D7-BDD5-98EFB68F3941}" destId="{CBDA928A-B6DB-47E1-8205-B406878EEBD7}" srcOrd="0" destOrd="0" presId="urn:microsoft.com/office/officeart/2008/layout/LinedList"/>
    <dgm:cxn modelId="{7E6315B5-028C-40BF-B85E-01DD0DDDEB9C}" type="presParOf" srcId="{01807C6A-F495-44D7-BDD5-98EFB68F3941}" destId="{23293B62-057C-4DB8-9051-BDC3FCA473AF}" srcOrd="1" destOrd="0" presId="urn:microsoft.com/office/officeart/2008/layout/LinedList"/>
    <dgm:cxn modelId="{EC038483-4257-4ED1-A6ED-6DBA75920830}" type="presParOf" srcId="{F1FCB6CC-CF9E-4928-9523-D7AF5C473533}" destId="{E2A65FA2-EA67-40E9-BE2A-9CC57C90819C}" srcOrd="8" destOrd="0" presId="urn:microsoft.com/office/officeart/2008/layout/LinedList"/>
    <dgm:cxn modelId="{BB338740-5FA8-4CA0-8004-6A2EFB48A8A9}" type="presParOf" srcId="{F1FCB6CC-CF9E-4928-9523-D7AF5C473533}" destId="{7E5B1CF0-6199-4009-A6C5-80EB54C06C51}" srcOrd="9" destOrd="0" presId="urn:microsoft.com/office/officeart/2008/layout/LinedList"/>
    <dgm:cxn modelId="{A05E491E-C22A-46ED-AB32-C746012CC9DB}" type="presParOf" srcId="{7E5B1CF0-6199-4009-A6C5-80EB54C06C51}" destId="{89137312-D7D8-494F-BD4E-68158DB835E1}" srcOrd="0" destOrd="0" presId="urn:microsoft.com/office/officeart/2008/layout/LinedList"/>
    <dgm:cxn modelId="{75626202-62FB-4E48-990F-1A0B3256AB34}" type="presParOf" srcId="{7E5B1CF0-6199-4009-A6C5-80EB54C06C51}" destId="{1257EC83-640B-4765-9563-1C4BB5D9E60C}" srcOrd="1" destOrd="0" presId="urn:microsoft.com/office/officeart/2008/layout/LinedList"/>
    <dgm:cxn modelId="{8C62484A-4685-42A0-9DF5-5F39101AB485}" type="presParOf" srcId="{F1FCB6CC-CF9E-4928-9523-D7AF5C473533}" destId="{71792678-4A57-4DF7-A32E-FC04899924E5}" srcOrd="10" destOrd="0" presId="urn:microsoft.com/office/officeart/2008/layout/LinedList"/>
    <dgm:cxn modelId="{322AB61F-D5A4-46AF-B0BE-75CCFCED9B9F}" type="presParOf" srcId="{F1FCB6CC-CF9E-4928-9523-D7AF5C473533}" destId="{6ADA430C-F3D0-452A-B933-3F6C00EA344D}" srcOrd="11" destOrd="0" presId="urn:microsoft.com/office/officeart/2008/layout/LinedList"/>
    <dgm:cxn modelId="{D5DDA5FB-98F5-4282-9BDE-AF218366C843}" type="presParOf" srcId="{6ADA430C-F3D0-452A-B933-3F6C00EA344D}" destId="{992134D5-2142-4C69-8C68-5C2ED08F9011}" srcOrd="0" destOrd="0" presId="urn:microsoft.com/office/officeart/2008/layout/LinedList"/>
    <dgm:cxn modelId="{1DD425FD-4F69-4301-AA7C-C7C1165A8DFB}" type="presParOf" srcId="{6ADA430C-F3D0-452A-B933-3F6C00EA344D}" destId="{AD728DDC-761F-4FB9-8E05-21ED1F98D34C}" srcOrd="1" destOrd="0" presId="urn:microsoft.com/office/officeart/2008/layout/LinedList"/>
  </dgm:cxnLst>
  <dgm:bg>
    <a:solidFill>
      <a:schemeClr val="accent1">
        <a:lumMod val="60000"/>
        <a:lumOff val="40000"/>
        <a:alpha val="92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BBBACC-3E1B-4E3D-97C0-565AB2C166BF}"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E308180-DAFC-4A40-AFC2-88651F8CC8BB}">
      <dgm:prSet/>
      <dgm:spPr/>
      <dgm:t>
        <a:bodyPr/>
        <a:lstStyle/>
        <a:p>
          <a:r>
            <a:rPr lang="it-IT" i="1"/>
            <a:t>L’esame di Stato conclusivo dei percorsi di istruzione secondaria di secondo grado </a:t>
          </a:r>
          <a:r>
            <a:rPr lang="it-IT" b="1" i="1"/>
            <a:t>è denominato «esame di maturità»</a:t>
          </a:r>
          <a:r>
            <a:rPr lang="it-IT" i="1"/>
            <a:t>. </a:t>
          </a:r>
          <a:r>
            <a:rPr lang="it-IT"/>
            <a:t>(comma 1)</a:t>
          </a:r>
          <a:endParaRPr lang="en-US"/>
        </a:p>
      </dgm:t>
    </dgm:pt>
    <dgm:pt modelId="{2D6651A2-A919-4A4E-B026-FE4D4E3FFEF7}" type="parTrans" cxnId="{3CCC9ED9-31B4-4FA3-9BB7-857B7CD39A65}">
      <dgm:prSet/>
      <dgm:spPr/>
      <dgm:t>
        <a:bodyPr/>
        <a:lstStyle/>
        <a:p>
          <a:endParaRPr lang="en-US"/>
        </a:p>
      </dgm:t>
    </dgm:pt>
    <dgm:pt modelId="{230E4E8B-77CF-43EF-980F-870D26AB6C23}" type="sibTrans" cxnId="{3CCC9ED9-31B4-4FA3-9BB7-857B7CD39A65}">
      <dgm:prSet/>
      <dgm:spPr/>
      <dgm:t>
        <a:bodyPr/>
        <a:lstStyle/>
        <a:p>
          <a:endParaRPr lang="en-US"/>
        </a:p>
      </dgm:t>
    </dgm:pt>
    <dgm:pt modelId="{42545F3A-C803-4334-9A64-7EA4A9617384}">
      <dgm:prSet/>
      <dgm:spPr/>
      <dgm:t>
        <a:bodyPr/>
        <a:lstStyle/>
        <a:p>
          <a:r>
            <a:rPr lang="it-IT" i="1"/>
            <a:t>A decorrere  dalla  data  di  entrata  in  vigore  del  presente decreto, la denominazione «Esame  di  Stato  conclusivo  del  secondo ciclo di istruzione», ovunque ricorra, </a:t>
          </a:r>
          <a:r>
            <a:rPr lang="it-IT" b="1" i="1"/>
            <a:t>è sostituita </a:t>
          </a:r>
          <a:r>
            <a:rPr lang="it-IT" i="1"/>
            <a:t>dalla  seguente: «esame di maturità».</a:t>
          </a:r>
          <a:r>
            <a:rPr lang="it-IT"/>
            <a:t> (comma 2)</a:t>
          </a:r>
          <a:endParaRPr lang="en-US"/>
        </a:p>
      </dgm:t>
    </dgm:pt>
    <dgm:pt modelId="{18C0A7A6-8F69-4601-A968-832049B38F24}" type="parTrans" cxnId="{36EFD581-2091-4AF6-BDF6-F7F06327FBB2}">
      <dgm:prSet/>
      <dgm:spPr/>
      <dgm:t>
        <a:bodyPr/>
        <a:lstStyle/>
        <a:p>
          <a:endParaRPr lang="en-US"/>
        </a:p>
      </dgm:t>
    </dgm:pt>
    <dgm:pt modelId="{48571254-C559-4309-B090-8BE132A2947E}" type="sibTrans" cxnId="{36EFD581-2091-4AF6-BDF6-F7F06327FBB2}">
      <dgm:prSet/>
      <dgm:spPr/>
      <dgm:t>
        <a:bodyPr/>
        <a:lstStyle/>
        <a:p>
          <a:endParaRPr lang="en-US"/>
        </a:p>
      </dgm:t>
    </dgm:pt>
    <dgm:pt modelId="{D800EE5E-7591-47D8-987E-E8FCD6AAE2F9}">
      <dgm:prSet/>
      <dgm:spPr/>
      <dgm:t>
        <a:bodyPr/>
        <a:lstStyle/>
        <a:p>
          <a:r>
            <a:rPr lang="it-IT"/>
            <a:t>Il ritorno di questo termine “storico”, mai davvero abbandonato nell’uso comune, si inserisce nella riformulazione del comma 1 dell’articolo 12 del d. lgs. 62/2017, che concerne “</a:t>
          </a:r>
          <a:r>
            <a:rPr lang="it-IT" b="1"/>
            <a:t>Oggetto e finalità dell’esame</a:t>
          </a:r>
          <a:r>
            <a:rPr lang="it-IT"/>
            <a:t>”.</a:t>
          </a:r>
          <a:endParaRPr lang="en-US"/>
        </a:p>
      </dgm:t>
    </dgm:pt>
    <dgm:pt modelId="{CF3FAAE8-3A3E-475B-9C6F-4748883A4862}" type="parTrans" cxnId="{BA88134B-19AB-4ABF-91B3-4414E27DB8FE}">
      <dgm:prSet/>
      <dgm:spPr/>
      <dgm:t>
        <a:bodyPr/>
        <a:lstStyle/>
        <a:p>
          <a:endParaRPr lang="en-US"/>
        </a:p>
      </dgm:t>
    </dgm:pt>
    <dgm:pt modelId="{8046240F-7107-44E0-BA29-7092C769A203}" type="sibTrans" cxnId="{BA88134B-19AB-4ABF-91B3-4414E27DB8FE}">
      <dgm:prSet/>
      <dgm:spPr/>
      <dgm:t>
        <a:bodyPr/>
        <a:lstStyle/>
        <a:p>
          <a:endParaRPr lang="en-US"/>
        </a:p>
      </dgm:t>
    </dgm:pt>
    <dgm:pt modelId="{2EB10822-D362-49DF-9EE3-408EAD8106C0}">
      <dgm:prSet/>
      <dgm:spPr/>
      <dgm:t>
        <a:bodyPr/>
        <a:lstStyle/>
        <a:p>
          <a:r>
            <a:rPr lang="it-IT" b="1"/>
            <a:t>Non</a:t>
          </a:r>
          <a:r>
            <a:rPr lang="it-IT"/>
            <a:t> si tratta dunque di una questione puramente </a:t>
          </a:r>
          <a:r>
            <a:rPr lang="it-IT" b="1"/>
            <a:t>nominalistica</a:t>
          </a:r>
          <a:r>
            <a:rPr lang="it-IT"/>
            <a:t>.</a:t>
          </a:r>
          <a:endParaRPr lang="en-US"/>
        </a:p>
      </dgm:t>
    </dgm:pt>
    <dgm:pt modelId="{7FE65448-986B-4BBB-B209-CC5B921E5570}" type="parTrans" cxnId="{AD7B56E1-F30E-4718-ADFD-3A0632B6373D}">
      <dgm:prSet/>
      <dgm:spPr/>
      <dgm:t>
        <a:bodyPr/>
        <a:lstStyle/>
        <a:p>
          <a:endParaRPr lang="en-US"/>
        </a:p>
      </dgm:t>
    </dgm:pt>
    <dgm:pt modelId="{974D401C-5C9B-4052-90D5-A709B80C07FE}" type="sibTrans" cxnId="{AD7B56E1-F30E-4718-ADFD-3A0632B6373D}">
      <dgm:prSet/>
      <dgm:spPr/>
      <dgm:t>
        <a:bodyPr/>
        <a:lstStyle/>
        <a:p>
          <a:endParaRPr lang="en-US"/>
        </a:p>
      </dgm:t>
    </dgm:pt>
    <dgm:pt modelId="{662B4710-928A-49E4-BCF2-F0E167B49419}" type="pres">
      <dgm:prSet presAssocID="{90BBBACC-3E1B-4E3D-97C0-565AB2C166BF}" presName="linear" presStyleCnt="0">
        <dgm:presLayoutVars>
          <dgm:animLvl val="lvl"/>
          <dgm:resizeHandles val="exact"/>
        </dgm:presLayoutVars>
      </dgm:prSet>
      <dgm:spPr/>
    </dgm:pt>
    <dgm:pt modelId="{14E3C679-5145-4A83-8A59-0D585B8A0BB0}" type="pres">
      <dgm:prSet presAssocID="{BE308180-DAFC-4A40-AFC2-88651F8CC8BB}" presName="parentText" presStyleLbl="node1" presStyleIdx="0" presStyleCnt="4">
        <dgm:presLayoutVars>
          <dgm:chMax val="0"/>
          <dgm:bulletEnabled val="1"/>
        </dgm:presLayoutVars>
      </dgm:prSet>
      <dgm:spPr/>
    </dgm:pt>
    <dgm:pt modelId="{1D39C99D-DF04-4802-9CA1-9340CF6A81BF}" type="pres">
      <dgm:prSet presAssocID="{230E4E8B-77CF-43EF-980F-870D26AB6C23}" presName="spacer" presStyleCnt="0"/>
      <dgm:spPr/>
    </dgm:pt>
    <dgm:pt modelId="{464D53E8-2779-478D-BC39-590928FD88BB}" type="pres">
      <dgm:prSet presAssocID="{42545F3A-C803-4334-9A64-7EA4A9617384}" presName="parentText" presStyleLbl="node1" presStyleIdx="1" presStyleCnt="4">
        <dgm:presLayoutVars>
          <dgm:chMax val="0"/>
          <dgm:bulletEnabled val="1"/>
        </dgm:presLayoutVars>
      </dgm:prSet>
      <dgm:spPr/>
    </dgm:pt>
    <dgm:pt modelId="{69F98B44-BB64-41AC-ADAA-04CC2D2894E0}" type="pres">
      <dgm:prSet presAssocID="{48571254-C559-4309-B090-8BE132A2947E}" presName="spacer" presStyleCnt="0"/>
      <dgm:spPr/>
    </dgm:pt>
    <dgm:pt modelId="{3FAE4589-4B41-4E5B-9802-13003AF96279}" type="pres">
      <dgm:prSet presAssocID="{D800EE5E-7591-47D8-987E-E8FCD6AAE2F9}" presName="parentText" presStyleLbl="node1" presStyleIdx="2" presStyleCnt="4">
        <dgm:presLayoutVars>
          <dgm:chMax val="0"/>
          <dgm:bulletEnabled val="1"/>
        </dgm:presLayoutVars>
      </dgm:prSet>
      <dgm:spPr/>
    </dgm:pt>
    <dgm:pt modelId="{263B070A-09C0-43B3-BDF1-BA9C66B013F5}" type="pres">
      <dgm:prSet presAssocID="{8046240F-7107-44E0-BA29-7092C769A203}" presName="spacer" presStyleCnt="0"/>
      <dgm:spPr/>
    </dgm:pt>
    <dgm:pt modelId="{EC1F2C27-5779-4183-9933-4727A1D1D3B0}" type="pres">
      <dgm:prSet presAssocID="{2EB10822-D362-49DF-9EE3-408EAD8106C0}" presName="parentText" presStyleLbl="node1" presStyleIdx="3" presStyleCnt="4">
        <dgm:presLayoutVars>
          <dgm:chMax val="0"/>
          <dgm:bulletEnabled val="1"/>
        </dgm:presLayoutVars>
      </dgm:prSet>
      <dgm:spPr/>
    </dgm:pt>
  </dgm:ptLst>
  <dgm:cxnLst>
    <dgm:cxn modelId="{C4B06508-8FA1-4858-B628-CB3CA616EA9C}" type="presOf" srcId="{D800EE5E-7591-47D8-987E-E8FCD6AAE2F9}" destId="{3FAE4589-4B41-4E5B-9802-13003AF96279}" srcOrd="0" destOrd="0" presId="urn:microsoft.com/office/officeart/2005/8/layout/vList2"/>
    <dgm:cxn modelId="{BA88134B-19AB-4ABF-91B3-4414E27DB8FE}" srcId="{90BBBACC-3E1B-4E3D-97C0-565AB2C166BF}" destId="{D800EE5E-7591-47D8-987E-E8FCD6AAE2F9}" srcOrd="2" destOrd="0" parTransId="{CF3FAAE8-3A3E-475B-9C6F-4748883A4862}" sibTransId="{8046240F-7107-44E0-BA29-7092C769A203}"/>
    <dgm:cxn modelId="{1AC4096E-2E72-418D-BDF6-5751F37EBBE2}" type="presOf" srcId="{BE308180-DAFC-4A40-AFC2-88651F8CC8BB}" destId="{14E3C679-5145-4A83-8A59-0D585B8A0BB0}" srcOrd="0" destOrd="0" presId="urn:microsoft.com/office/officeart/2005/8/layout/vList2"/>
    <dgm:cxn modelId="{36EFD581-2091-4AF6-BDF6-F7F06327FBB2}" srcId="{90BBBACC-3E1B-4E3D-97C0-565AB2C166BF}" destId="{42545F3A-C803-4334-9A64-7EA4A9617384}" srcOrd="1" destOrd="0" parTransId="{18C0A7A6-8F69-4601-A968-832049B38F24}" sibTransId="{48571254-C559-4309-B090-8BE132A2947E}"/>
    <dgm:cxn modelId="{360E6AA8-FED4-450C-9E2D-A817B66909E2}" type="presOf" srcId="{42545F3A-C803-4334-9A64-7EA4A9617384}" destId="{464D53E8-2779-478D-BC39-590928FD88BB}" srcOrd="0" destOrd="0" presId="urn:microsoft.com/office/officeart/2005/8/layout/vList2"/>
    <dgm:cxn modelId="{0F17A6B2-226C-4FA4-B12B-685265912457}" type="presOf" srcId="{2EB10822-D362-49DF-9EE3-408EAD8106C0}" destId="{EC1F2C27-5779-4183-9933-4727A1D1D3B0}" srcOrd="0" destOrd="0" presId="urn:microsoft.com/office/officeart/2005/8/layout/vList2"/>
    <dgm:cxn modelId="{0308C9C1-AABE-432B-9928-5D05BC534FA9}" type="presOf" srcId="{90BBBACC-3E1B-4E3D-97C0-565AB2C166BF}" destId="{662B4710-928A-49E4-BCF2-F0E167B49419}" srcOrd="0" destOrd="0" presId="urn:microsoft.com/office/officeart/2005/8/layout/vList2"/>
    <dgm:cxn modelId="{3CCC9ED9-31B4-4FA3-9BB7-857B7CD39A65}" srcId="{90BBBACC-3E1B-4E3D-97C0-565AB2C166BF}" destId="{BE308180-DAFC-4A40-AFC2-88651F8CC8BB}" srcOrd="0" destOrd="0" parTransId="{2D6651A2-A919-4A4E-B026-FE4D4E3FFEF7}" sibTransId="{230E4E8B-77CF-43EF-980F-870D26AB6C23}"/>
    <dgm:cxn modelId="{AD7B56E1-F30E-4718-ADFD-3A0632B6373D}" srcId="{90BBBACC-3E1B-4E3D-97C0-565AB2C166BF}" destId="{2EB10822-D362-49DF-9EE3-408EAD8106C0}" srcOrd="3" destOrd="0" parTransId="{7FE65448-986B-4BBB-B209-CC5B921E5570}" sibTransId="{974D401C-5C9B-4052-90D5-A709B80C07FE}"/>
    <dgm:cxn modelId="{E54098D8-7982-4449-84A4-800F37C1522B}" type="presParOf" srcId="{662B4710-928A-49E4-BCF2-F0E167B49419}" destId="{14E3C679-5145-4A83-8A59-0D585B8A0BB0}" srcOrd="0" destOrd="0" presId="urn:microsoft.com/office/officeart/2005/8/layout/vList2"/>
    <dgm:cxn modelId="{F7C05479-03E9-465C-A5F8-DE571910A5C6}" type="presParOf" srcId="{662B4710-928A-49E4-BCF2-F0E167B49419}" destId="{1D39C99D-DF04-4802-9CA1-9340CF6A81BF}" srcOrd="1" destOrd="0" presId="urn:microsoft.com/office/officeart/2005/8/layout/vList2"/>
    <dgm:cxn modelId="{F2B0BF3F-992B-4057-89FE-56A6725BF3BC}" type="presParOf" srcId="{662B4710-928A-49E4-BCF2-F0E167B49419}" destId="{464D53E8-2779-478D-BC39-590928FD88BB}" srcOrd="2" destOrd="0" presId="urn:microsoft.com/office/officeart/2005/8/layout/vList2"/>
    <dgm:cxn modelId="{5413FBA1-B5D8-48C0-8BFB-E4FB49DAF66A}" type="presParOf" srcId="{662B4710-928A-49E4-BCF2-F0E167B49419}" destId="{69F98B44-BB64-41AC-ADAA-04CC2D2894E0}" srcOrd="3" destOrd="0" presId="urn:microsoft.com/office/officeart/2005/8/layout/vList2"/>
    <dgm:cxn modelId="{7A815909-E3A0-4283-A1C7-88A07196DD8B}" type="presParOf" srcId="{662B4710-928A-49E4-BCF2-F0E167B49419}" destId="{3FAE4589-4B41-4E5B-9802-13003AF96279}" srcOrd="4" destOrd="0" presId="urn:microsoft.com/office/officeart/2005/8/layout/vList2"/>
    <dgm:cxn modelId="{30060C92-A05E-4310-A863-5A0D1E4DDFFC}" type="presParOf" srcId="{662B4710-928A-49E4-BCF2-F0E167B49419}" destId="{263B070A-09C0-43B3-BDF1-BA9C66B013F5}" srcOrd="5" destOrd="0" presId="urn:microsoft.com/office/officeart/2005/8/layout/vList2"/>
    <dgm:cxn modelId="{46EE0F9F-51E9-4264-A03B-AD4134FF3B9A}" type="presParOf" srcId="{662B4710-928A-49E4-BCF2-F0E167B49419}" destId="{EC1F2C27-5779-4183-9933-4727A1D1D3B0}"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2F7BE9-8B47-4B5E-AD3F-9CBAE1B19956}" type="doc">
      <dgm:prSet loTypeId="urn:microsoft.com/office/officeart/2005/8/layout/process4" loCatId="process" qsTypeId="urn:microsoft.com/office/officeart/2005/8/quickstyle/simple1" qsCatId="simple" csTypeId="urn:microsoft.com/office/officeart/2005/8/colors/colorful5" csCatId="colorful"/>
      <dgm:spPr/>
      <dgm:t>
        <a:bodyPr/>
        <a:lstStyle/>
        <a:p>
          <a:endParaRPr lang="en-US"/>
        </a:p>
      </dgm:t>
    </dgm:pt>
    <dgm:pt modelId="{77616A00-B814-4863-93BB-41794D65E3FA}">
      <dgm:prSet/>
      <dgm:spPr/>
      <dgm:t>
        <a:bodyPr/>
        <a:lstStyle/>
        <a:p>
          <a:r>
            <a:rPr lang="en-US" b="1" i="1"/>
            <a:t>«L'esame di maturità assume altresì una funzione orientativa, finalizzata a sostenere scelte consapevoli in ordine al proseguimento degli studi a livello terziario ovvero all'inserimento nel mondo del lavoro e delle professioni» </a:t>
          </a:r>
          <a:endParaRPr lang="en-US"/>
        </a:p>
      </dgm:t>
    </dgm:pt>
    <dgm:pt modelId="{696CE01A-221C-4D61-A652-3F6874BA22A1}" type="parTrans" cxnId="{7374020C-4DD5-44AD-97B3-DFC041D79F69}">
      <dgm:prSet/>
      <dgm:spPr/>
      <dgm:t>
        <a:bodyPr/>
        <a:lstStyle/>
        <a:p>
          <a:endParaRPr lang="en-US"/>
        </a:p>
      </dgm:t>
    </dgm:pt>
    <dgm:pt modelId="{CE58CF85-879E-48D4-A252-8F794A70F71E}" type="sibTrans" cxnId="{7374020C-4DD5-44AD-97B3-DFC041D79F69}">
      <dgm:prSet/>
      <dgm:spPr/>
      <dgm:t>
        <a:bodyPr/>
        <a:lstStyle/>
        <a:p>
          <a:endParaRPr lang="en-US"/>
        </a:p>
      </dgm:t>
    </dgm:pt>
    <dgm:pt modelId="{F4EE0A32-84F1-40A2-A534-ADB6872F7AA2}">
      <dgm:prSet/>
      <dgm:spPr/>
      <dgm:t>
        <a:bodyPr/>
        <a:lstStyle/>
        <a:p>
          <a:r>
            <a:rPr lang="en-US" dirty="0"/>
            <a:t>(</a:t>
          </a:r>
          <a:r>
            <a:rPr lang="en-US" dirty="0" err="1"/>
            <a:t>nuova</a:t>
          </a:r>
          <a:r>
            <a:rPr lang="en-US" dirty="0"/>
            <a:t> </a:t>
          </a:r>
          <a:r>
            <a:rPr lang="en-US" dirty="0" err="1"/>
            <a:t>formulazione</a:t>
          </a:r>
          <a:r>
            <a:rPr lang="en-US" dirty="0"/>
            <a:t> </a:t>
          </a:r>
          <a:r>
            <a:rPr lang="en-US" dirty="0" err="1"/>
            <a:t>dell’art</a:t>
          </a:r>
          <a:r>
            <a:rPr lang="en-US" dirty="0"/>
            <a:t>. 12 comma 1 del d. </a:t>
          </a:r>
          <a:r>
            <a:rPr lang="en-US" dirty="0" err="1"/>
            <a:t>lgs</a:t>
          </a:r>
          <a:r>
            <a:rPr lang="en-US" dirty="0"/>
            <a:t>. 62/2017)</a:t>
          </a:r>
        </a:p>
      </dgm:t>
    </dgm:pt>
    <dgm:pt modelId="{1A3B183A-9C72-4C5D-9D45-7A13E452A306}" type="parTrans" cxnId="{3A18458C-1D9B-46E4-A771-D068DCA42E12}">
      <dgm:prSet/>
      <dgm:spPr/>
      <dgm:t>
        <a:bodyPr/>
        <a:lstStyle/>
        <a:p>
          <a:endParaRPr lang="en-US"/>
        </a:p>
      </dgm:t>
    </dgm:pt>
    <dgm:pt modelId="{E39C7B0A-C921-492B-BB64-41EE8249A512}" type="sibTrans" cxnId="{3A18458C-1D9B-46E4-A771-D068DCA42E12}">
      <dgm:prSet/>
      <dgm:spPr/>
      <dgm:t>
        <a:bodyPr/>
        <a:lstStyle/>
        <a:p>
          <a:endParaRPr lang="en-US"/>
        </a:p>
      </dgm:t>
    </dgm:pt>
    <dgm:pt modelId="{321576F8-57FC-4C34-9091-ED10F299700C}">
      <dgm:prSet/>
      <dgm:spPr/>
      <dgm:t>
        <a:bodyPr/>
        <a:lstStyle/>
        <a:p>
          <a:r>
            <a:rPr lang="en-US"/>
            <a:t>La funzione orientativa, già presente nella formulazione originaria del comma, è rafforzata attraverso la finalizzazione “a sostenere scelte consapevoli”.</a:t>
          </a:r>
        </a:p>
      </dgm:t>
    </dgm:pt>
    <dgm:pt modelId="{3685F4C1-76BD-4D6F-BAC1-A5A5590425C4}" type="parTrans" cxnId="{BCFCFC4C-853C-4F85-A1C6-7E4DFBF4B6F6}">
      <dgm:prSet/>
      <dgm:spPr/>
      <dgm:t>
        <a:bodyPr/>
        <a:lstStyle/>
        <a:p>
          <a:endParaRPr lang="en-US"/>
        </a:p>
      </dgm:t>
    </dgm:pt>
    <dgm:pt modelId="{6A82ACF5-6883-4D33-AA4B-0D4D5F4DE3A4}" type="sibTrans" cxnId="{BCFCFC4C-853C-4F85-A1C6-7E4DFBF4B6F6}">
      <dgm:prSet/>
      <dgm:spPr/>
      <dgm:t>
        <a:bodyPr/>
        <a:lstStyle/>
        <a:p>
          <a:endParaRPr lang="en-US"/>
        </a:p>
      </dgm:t>
    </dgm:pt>
    <dgm:pt modelId="{A2A720E6-4BD0-4149-A084-5F90E502D897}" type="pres">
      <dgm:prSet presAssocID="{F12F7BE9-8B47-4B5E-AD3F-9CBAE1B19956}" presName="Name0" presStyleCnt="0">
        <dgm:presLayoutVars>
          <dgm:dir/>
          <dgm:animLvl val="lvl"/>
          <dgm:resizeHandles val="exact"/>
        </dgm:presLayoutVars>
      </dgm:prSet>
      <dgm:spPr/>
    </dgm:pt>
    <dgm:pt modelId="{5BD03C6C-D3DF-4CDD-B94B-EE4DDBC76F7B}" type="pres">
      <dgm:prSet presAssocID="{321576F8-57FC-4C34-9091-ED10F299700C}" presName="boxAndChildren" presStyleCnt="0"/>
      <dgm:spPr/>
    </dgm:pt>
    <dgm:pt modelId="{CFC34EBE-4B77-4123-A140-15C957D94932}" type="pres">
      <dgm:prSet presAssocID="{321576F8-57FC-4C34-9091-ED10F299700C}" presName="parentTextBox" presStyleLbl="node1" presStyleIdx="0" presStyleCnt="3"/>
      <dgm:spPr/>
    </dgm:pt>
    <dgm:pt modelId="{E5C26AA6-41D0-4B40-8048-907B1DB197D5}" type="pres">
      <dgm:prSet presAssocID="{E39C7B0A-C921-492B-BB64-41EE8249A512}" presName="sp" presStyleCnt="0"/>
      <dgm:spPr/>
    </dgm:pt>
    <dgm:pt modelId="{D2964D83-9CB6-4070-B445-7353E05B8CC9}" type="pres">
      <dgm:prSet presAssocID="{F4EE0A32-84F1-40A2-A534-ADB6872F7AA2}" presName="arrowAndChildren" presStyleCnt="0"/>
      <dgm:spPr/>
    </dgm:pt>
    <dgm:pt modelId="{26375B76-43D3-40D1-8928-BEEA82D95CD0}" type="pres">
      <dgm:prSet presAssocID="{F4EE0A32-84F1-40A2-A534-ADB6872F7AA2}" presName="parentTextArrow" presStyleLbl="node1" presStyleIdx="1" presStyleCnt="3"/>
      <dgm:spPr/>
    </dgm:pt>
    <dgm:pt modelId="{618A1D15-546B-4CC7-907E-9E062618B72B}" type="pres">
      <dgm:prSet presAssocID="{CE58CF85-879E-48D4-A252-8F794A70F71E}" presName="sp" presStyleCnt="0"/>
      <dgm:spPr/>
    </dgm:pt>
    <dgm:pt modelId="{2293737C-B3BD-4837-BC09-AEF95E57652C}" type="pres">
      <dgm:prSet presAssocID="{77616A00-B814-4863-93BB-41794D65E3FA}" presName="arrowAndChildren" presStyleCnt="0"/>
      <dgm:spPr/>
    </dgm:pt>
    <dgm:pt modelId="{D977670A-6D47-464A-8793-A4D4DF0221CE}" type="pres">
      <dgm:prSet presAssocID="{77616A00-B814-4863-93BB-41794D65E3FA}" presName="parentTextArrow" presStyleLbl="node1" presStyleIdx="2" presStyleCnt="3"/>
      <dgm:spPr/>
    </dgm:pt>
  </dgm:ptLst>
  <dgm:cxnLst>
    <dgm:cxn modelId="{7374020C-4DD5-44AD-97B3-DFC041D79F69}" srcId="{F12F7BE9-8B47-4B5E-AD3F-9CBAE1B19956}" destId="{77616A00-B814-4863-93BB-41794D65E3FA}" srcOrd="0" destOrd="0" parTransId="{696CE01A-221C-4D61-A652-3F6874BA22A1}" sibTransId="{CE58CF85-879E-48D4-A252-8F794A70F71E}"/>
    <dgm:cxn modelId="{F8360B2B-167B-42B9-8AB1-9066805B4B78}" type="presOf" srcId="{321576F8-57FC-4C34-9091-ED10F299700C}" destId="{CFC34EBE-4B77-4123-A140-15C957D94932}" srcOrd="0" destOrd="0" presId="urn:microsoft.com/office/officeart/2005/8/layout/process4"/>
    <dgm:cxn modelId="{BCFCFC4C-853C-4F85-A1C6-7E4DFBF4B6F6}" srcId="{F12F7BE9-8B47-4B5E-AD3F-9CBAE1B19956}" destId="{321576F8-57FC-4C34-9091-ED10F299700C}" srcOrd="2" destOrd="0" parTransId="{3685F4C1-76BD-4D6F-BAC1-A5A5590425C4}" sibTransId="{6A82ACF5-6883-4D33-AA4B-0D4D5F4DE3A4}"/>
    <dgm:cxn modelId="{233A9384-3608-48F6-8113-D9F55E46066D}" type="presOf" srcId="{F12F7BE9-8B47-4B5E-AD3F-9CBAE1B19956}" destId="{A2A720E6-4BD0-4149-A084-5F90E502D897}" srcOrd="0" destOrd="0" presId="urn:microsoft.com/office/officeart/2005/8/layout/process4"/>
    <dgm:cxn modelId="{3A18458C-1D9B-46E4-A771-D068DCA42E12}" srcId="{F12F7BE9-8B47-4B5E-AD3F-9CBAE1B19956}" destId="{F4EE0A32-84F1-40A2-A534-ADB6872F7AA2}" srcOrd="1" destOrd="0" parTransId="{1A3B183A-9C72-4C5D-9D45-7A13E452A306}" sibTransId="{E39C7B0A-C921-492B-BB64-41EE8249A512}"/>
    <dgm:cxn modelId="{21981599-09CF-423A-876A-226A4307354F}" type="presOf" srcId="{F4EE0A32-84F1-40A2-A534-ADB6872F7AA2}" destId="{26375B76-43D3-40D1-8928-BEEA82D95CD0}" srcOrd="0" destOrd="0" presId="urn:microsoft.com/office/officeart/2005/8/layout/process4"/>
    <dgm:cxn modelId="{5C747CA5-F2D2-4BC1-A4C3-EF0F7A0C35D3}" type="presOf" srcId="{77616A00-B814-4863-93BB-41794D65E3FA}" destId="{D977670A-6D47-464A-8793-A4D4DF0221CE}" srcOrd="0" destOrd="0" presId="urn:microsoft.com/office/officeart/2005/8/layout/process4"/>
    <dgm:cxn modelId="{1CE1ACED-CAA4-4551-99E9-65A40AF5A220}" type="presParOf" srcId="{A2A720E6-4BD0-4149-A084-5F90E502D897}" destId="{5BD03C6C-D3DF-4CDD-B94B-EE4DDBC76F7B}" srcOrd="0" destOrd="0" presId="urn:microsoft.com/office/officeart/2005/8/layout/process4"/>
    <dgm:cxn modelId="{578F7C44-BF8C-48E4-BF2A-13DD3FAD1658}" type="presParOf" srcId="{5BD03C6C-D3DF-4CDD-B94B-EE4DDBC76F7B}" destId="{CFC34EBE-4B77-4123-A140-15C957D94932}" srcOrd="0" destOrd="0" presId="urn:microsoft.com/office/officeart/2005/8/layout/process4"/>
    <dgm:cxn modelId="{4B95B771-030B-4F44-B122-A4CD49CEC48C}" type="presParOf" srcId="{A2A720E6-4BD0-4149-A084-5F90E502D897}" destId="{E5C26AA6-41D0-4B40-8048-907B1DB197D5}" srcOrd="1" destOrd="0" presId="urn:microsoft.com/office/officeart/2005/8/layout/process4"/>
    <dgm:cxn modelId="{E0C1A4B8-A36E-46F1-80C9-1A6E17047519}" type="presParOf" srcId="{A2A720E6-4BD0-4149-A084-5F90E502D897}" destId="{D2964D83-9CB6-4070-B445-7353E05B8CC9}" srcOrd="2" destOrd="0" presId="urn:microsoft.com/office/officeart/2005/8/layout/process4"/>
    <dgm:cxn modelId="{8BDC0200-E744-4BF1-9F7E-D37C383196BA}" type="presParOf" srcId="{D2964D83-9CB6-4070-B445-7353E05B8CC9}" destId="{26375B76-43D3-40D1-8928-BEEA82D95CD0}" srcOrd="0" destOrd="0" presId="urn:microsoft.com/office/officeart/2005/8/layout/process4"/>
    <dgm:cxn modelId="{92BC63B2-2750-4050-A1B2-5F9DA7BE10CF}" type="presParOf" srcId="{A2A720E6-4BD0-4149-A084-5F90E502D897}" destId="{618A1D15-546B-4CC7-907E-9E062618B72B}" srcOrd="3" destOrd="0" presId="urn:microsoft.com/office/officeart/2005/8/layout/process4"/>
    <dgm:cxn modelId="{226DF718-D84E-43DC-8F32-67A00546609F}" type="presParOf" srcId="{A2A720E6-4BD0-4149-A084-5F90E502D897}" destId="{2293737C-B3BD-4837-BC09-AEF95E57652C}" srcOrd="4" destOrd="0" presId="urn:microsoft.com/office/officeart/2005/8/layout/process4"/>
    <dgm:cxn modelId="{2E58F378-3A88-4B2D-B3C6-A41BD7FFE2B5}" type="presParOf" srcId="{2293737C-B3BD-4837-BC09-AEF95E57652C}" destId="{D977670A-6D47-464A-8793-A4D4DF0221C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D48423-2F7A-49D1-BF69-27E2EE5857F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93514C5-22B8-48EF-B5B1-BCE4C14637DC}">
      <dgm:prSet/>
      <dgm:spPr/>
      <dgm:t>
        <a:bodyPr/>
        <a:lstStyle/>
        <a:p>
          <a:pPr>
            <a:lnSpc>
              <a:spcPct val="100000"/>
            </a:lnSpc>
          </a:pPr>
          <a:r>
            <a:rPr lang="it-IT"/>
            <a:t>All’articolo 17 del d. lgs. 62/2017 è aggiunto il comma 2- bis:</a:t>
          </a:r>
          <a:endParaRPr lang="en-US"/>
        </a:p>
      </dgm:t>
    </dgm:pt>
    <dgm:pt modelId="{4A54AFAA-AA0F-4450-8958-CEB5B3C6908D}" type="parTrans" cxnId="{7210A2D7-659F-4C3B-B1BB-16E06E5318DD}">
      <dgm:prSet/>
      <dgm:spPr/>
      <dgm:t>
        <a:bodyPr/>
        <a:lstStyle/>
        <a:p>
          <a:endParaRPr lang="en-US"/>
        </a:p>
      </dgm:t>
    </dgm:pt>
    <dgm:pt modelId="{A735A1AF-E00A-4FF6-BCD4-5C90FD43E441}" type="sibTrans" cxnId="{7210A2D7-659F-4C3B-B1BB-16E06E5318DD}">
      <dgm:prSet/>
      <dgm:spPr/>
      <dgm:t>
        <a:bodyPr/>
        <a:lstStyle/>
        <a:p>
          <a:endParaRPr lang="en-US"/>
        </a:p>
      </dgm:t>
    </dgm:pt>
    <dgm:pt modelId="{EA119009-D921-47AB-9A63-F3A9CE814291}">
      <dgm:prSet/>
      <dgm:spPr/>
      <dgm:t>
        <a:bodyPr/>
        <a:lstStyle/>
        <a:p>
          <a:pPr>
            <a:lnSpc>
              <a:spcPct val="100000"/>
            </a:lnSpc>
          </a:pPr>
          <a:r>
            <a:rPr lang="it-IT" b="1" i="1"/>
            <a:t>«2-bis. </a:t>
          </a:r>
          <a:r>
            <a:rPr lang="it-IT" b="1" i="1" u="sng"/>
            <a:t>L’esame di maturità è validamente sostenuto se il candidato ha regolarmente svolto tutte le prove di cui al comma 2</a:t>
          </a:r>
          <a:r>
            <a:rPr lang="it-IT" b="1" i="1"/>
            <a:t>».</a:t>
          </a:r>
          <a:endParaRPr lang="en-US" dirty="0"/>
        </a:p>
      </dgm:t>
    </dgm:pt>
    <dgm:pt modelId="{12A7FE44-01DE-409A-BA09-9FD56A53E642}" type="parTrans" cxnId="{6E6EFFE5-39B5-4742-8A84-27428A715A59}">
      <dgm:prSet/>
      <dgm:spPr/>
      <dgm:t>
        <a:bodyPr/>
        <a:lstStyle/>
        <a:p>
          <a:endParaRPr lang="en-US"/>
        </a:p>
      </dgm:t>
    </dgm:pt>
    <dgm:pt modelId="{27967410-B595-4F4E-935F-94F0062FD552}" type="sibTrans" cxnId="{6E6EFFE5-39B5-4742-8A84-27428A715A59}">
      <dgm:prSet/>
      <dgm:spPr/>
      <dgm:t>
        <a:bodyPr/>
        <a:lstStyle/>
        <a:p>
          <a:endParaRPr lang="en-US"/>
        </a:p>
      </dgm:t>
    </dgm:pt>
    <dgm:pt modelId="{66D67D8C-ADA5-4FCB-9A7F-B59D0537D407}">
      <dgm:prSet/>
      <dgm:spPr/>
      <dgm:t>
        <a:bodyPr/>
        <a:lstStyle/>
        <a:p>
          <a:pPr>
            <a:lnSpc>
              <a:spcPct val="100000"/>
            </a:lnSpc>
          </a:pPr>
          <a:r>
            <a:rPr lang="it-IT" dirty="0"/>
            <a:t>La disposizione, più volte annunciata dal Ministro, mira a contrastare il fenomeno dei candidati che si rifiutano di sostenere la prova orale.</a:t>
          </a:r>
          <a:endParaRPr lang="en-US" dirty="0"/>
        </a:p>
      </dgm:t>
    </dgm:pt>
    <dgm:pt modelId="{EF64A371-C65F-4770-8939-AFA1DC63128D}" type="parTrans" cxnId="{347D0AB9-7708-4A23-A864-BBBFF470EBCE}">
      <dgm:prSet/>
      <dgm:spPr/>
      <dgm:t>
        <a:bodyPr/>
        <a:lstStyle/>
        <a:p>
          <a:endParaRPr lang="en-US"/>
        </a:p>
      </dgm:t>
    </dgm:pt>
    <dgm:pt modelId="{60818657-17BF-4CDA-9873-F3706F4E33AF}" type="sibTrans" cxnId="{347D0AB9-7708-4A23-A864-BBBFF470EBCE}">
      <dgm:prSet/>
      <dgm:spPr/>
      <dgm:t>
        <a:bodyPr/>
        <a:lstStyle/>
        <a:p>
          <a:endParaRPr lang="en-US"/>
        </a:p>
      </dgm:t>
    </dgm:pt>
    <dgm:pt modelId="{0DC9231B-2158-442F-B2E4-9D584B398644}">
      <dgm:prSet/>
      <dgm:spPr/>
      <dgm:t>
        <a:bodyPr/>
        <a:lstStyle/>
        <a:p>
          <a:pPr>
            <a:lnSpc>
              <a:spcPct val="100000"/>
            </a:lnSpc>
          </a:pPr>
          <a:r>
            <a:rPr lang="it-IT"/>
            <a:t>Essa è richiamata nell’art. 2 comma 2 del dm 13/2026 (decreto materie).</a:t>
          </a:r>
          <a:endParaRPr lang="en-US"/>
        </a:p>
      </dgm:t>
    </dgm:pt>
    <dgm:pt modelId="{C138C272-A915-456C-BFFB-D9C5D878D89F}" type="parTrans" cxnId="{F4ACA3B7-8846-4A97-A1B0-2DFD2F262C51}">
      <dgm:prSet/>
      <dgm:spPr/>
      <dgm:t>
        <a:bodyPr/>
        <a:lstStyle/>
        <a:p>
          <a:endParaRPr lang="en-US"/>
        </a:p>
      </dgm:t>
    </dgm:pt>
    <dgm:pt modelId="{997F2545-4503-467D-A13A-EB5C81DCF733}" type="sibTrans" cxnId="{F4ACA3B7-8846-4A97-A1B0-2DFD2F262C51}">
      <dgm:prSet/>
      <dgm:spPr/>
      <dgm:t>
        <a:bodyPr/>
        <a:lstStyle/>
        <a:p>
          <a:endParaRPr lang="en-US"/>
        </a:p>
      </dgm:t>
    </dgm:pt>
    <dgm:pt modelId="{DAA02EE7-44B3-4BCE-9E76-2218574AC307}" type="pres">
      <dgm:prSet presAssocID="{23D48423-2F7A-49D1-BF69-27E2EE5857FB}" presName="diagram" presStyleCnt="0">
        <dgm:presLayoutVars>
          <dgm:dir/>
          <dgm:resizeHandles val="exact"/>
        </dgm:presLayoutVars>
      </dgm:prSet>
      <dgm:spPr/>
    </dgm:pt>
    <dgm:pt modelId="{770C031D-68E3-4828-BD58-755CD0BB21B3}" type="pres">
      <dgm:prSet presAssocID="{193514C5-22B8-48EF-B5B1-BCE4C14637DC}" presName="node" presStyleLbl="node1" presStyleIdx="0" presStyleCnt="4">
        <dgm:presLayoutVars>
          <dgm:bulletEnabled val="1"/>
        </dgm:presLayoutVars>
      </dgm:prSet>
      <dgm:spPr/>
    </dgm:pt>
    <dgm:pt modelId="{CF1CD505-8CF6-4CA1-BE81-B09DD72A82F7}" type="pres">
      <dgm:prSet presAssocID="{A735A1AF-E00A-4FF6-BCD4-5C90FD43E441}" presName="sibTrans" presStyleCnt="0"/>
      <dgm:spPr/>
    </dgm:pt>
    <dgm:pt modelId="{9C8FF47E-6E60-4573-AE83-B950D1FE3AEC}" type="pres">
      <dgm:prSet presAssocID="{EA119009-D921-47AB-9A63-F3A9CE814291}" presName="node" presStyleLbl="node1" presStyleIdx="1" presStyleCnt="4">
        <dgm:presLayoutVars>
          <dgm:bulletEnabled val="1"/>
        </dgm:presLayoutVars>
      </dgm:prSet>
      <dgm:spPr/>
    </dgm:pt>
    <dgm:pt modelId="{E504E72E-2AF8-4064-AF2E-3E57571994ED}" type="pres">
      <dgm:prSet presAssocID="{27967410-B595-4F4E-935F-94F0062FD552}" presName="sibTrans" presStyleCnt="0"/>
      <dgm:spPr/>
    </dgm:pt>
    <dgm:pt modelId="{B22ECAA6-DCEB-43B6-B1AE-38CDF8548A72}" type="pres">
      <dgm:prSet presAssocID="{66D67D8C-ADA5-4FCB-9A7F-B59D0537D407}" presName="node" presStyleLbl="node1" presStyleIdx="2" presStyleCnt="4">
        <dgm:presLayoutVars>
          <dgm:bulletEnabled val="1"/>
        </dgm:presLayoutVars>
      </dgm:prSet>
      <dgm:spPr/>
    </dgm:pt>
    <dgm:pt modelId="{7396CCD6-CC6F-441B-AD9D-2F4DB26694BA}" type="pres">
      <dgm:prSet presAssocID="{60818657-17BF-4CDA-9873-F3706F4E33AF}" presName="sibTrans" presStyleCnt="0"/>
      <dgm:spPr/>
    </dgm:pt>
    <dgm:pt modelId="{88611A3A-91BB-4094-848B-45A492710D9C}" type="pres">
      <dgm:prSet presAssocID="{0DC9231B-2158-442F-B2E4-9D584B398644}" presName="node" presStyleLbl="node1" presStyleIdx="3" presStyleCnt="4">
        <dgm:presLayoutVars>
          <dgm:bulletEnabled val="1"/>
        </dgm:presLayoutVars>
      </dgm:prSet>
      <dgm:spPr/>
    </dgm:pt>
  </dgm:ptLst>
  <dgm:cxnLst>
    <dgm:cxn modelId="{7AE4F239-3FC8-4CE9-9516-1527C263DA11}" type="presOf" srcId="{66D67D8C-ADA5-4FCB-9A7F-B59D0537D407}" destId="{B22ECAA6-DCEB-43B6-B1AE-38CDF8548A72}" srcOrd="0" destOrd="0" presId="urn:microsoft.com/office/officeart/2005/8/layout/default"/>
    <dgm:cxn modelId="{C9DD4A6D-A698-4C62-9661-1AF8A51A4288}" type="presOf" srcId="{193514C5-22B8-48EF-B5B1-BCE4C14637DC}" destId="{770C031D-68E3-4828-BD58-755CD0BB21B3}" srcOrd="0" destOrd="0" presId="urn:microsoft.com/office/officeart/2005/8/layout/default"/>
    <dgm:cxn modelId="{9380BE77-AE5F-4D77-9826-4D341FECD227}" type="presOf" srcId="{0DC9231B-2158-442F-B2E4-9D584B398644}" destId="{88611A3A-91BB-4094-848B-45A492710D9C}" srcOrd="0" destOrd="0" presId="urn:microsoft.com/office/officeart/2005/8/layout/default"/>
    <dgm:cxn modelId="{F4ACA3B7-8846-4A97-A1B0-2DFD2F262C51}" srcId="{23D48423-2F7A-49D1-BF69-27E2EE5857FB}" destId="{0DC9231B-2158-442F-B2E4-9D584B398644}" srcOrd="3" destOrd="0" parTransId="{C138C272-A915-456C-BFFB-D9C5D878D89F}" sibTransId="{997F2545-4503-467D-A13A-EB5C81DCF733}"/>
    <dgm:cxn modelId="{347D0AB9-7708-4A23-A864-BBBFF470EBCE}" srcId="{23D48423-2F7A-49D1-BF69-27E2EE5857FB}" destId="{66D67D8C-ADA5-4FCB-9A7F-B59D0537D407}" srcOrd="2" destOrd="0" parTransId="{EF64A371-C65F-4770-8939-AFA1DC63128D}" sibTransId="{60818657-17BF-4CDA-9873-F3706F4E33AF}"/>
    <dgm:cxn modelId="{043C90C6-3EB0-4CB5-88CD-43CD855E6E2A}" type="presOf" srcId="{23D48423-2F7A-49D1-BF69-27E2EE5857FB}" destId="{DAA02EE7-44B3-4BCE-9E76-2218574AC307}" srcOrd="0" destOrd="0" presId="urn:microsoft.com/office/officeart/2005/8/layout/default"/>
    <dgm:cxn modelId="{7210A2D7-659F-4C3B-B1BB-16E06E5318DD}" srcId="{23D48423-2F7A-49D1-BF69-27E2EE5857FB}" destId="{193514C5-22B8-48EF-B5B1-BCE4C14637DC}" srcOrd="0" destOrd="0" parTransId="{4A54AFAA-AA0F-4450-8958-CEB5B3C6908D}" sibTransId="{A735A1AF-E00A-4FF6-BCD4-5C90FD43E441}"/>
    <dgm:cxn modelId="{6E6EFFE5-39B5-4742-8A84-27428A715A59}" srcId="{23D48423-2F7A-49D1-BF69-27E2EE5857FB}" destId="{EA119009-D921-47AB-9A63-F3A9CE814291}" srcOrd="1" destOrd="0" parTransId="{12A7FE44-01DE-409A-BA09-9FD56A53E642}" sibTransId="{27967410-B595-4F4E-935F-94F0062FD552}"/>
    <dgm:cxn modelId="{5D6DE0F7-AC18-4D9E-9122-47FD8739F9EE}" type="presOf" srcId="{EA119009-D921-47AB-9A63-F3A9CE814291}" destId="{9C8FF47E-6E60-4573-AE83-B950D1FE3AEC}" srcOrd="0" destOrd="0" presId="urn:microsoft.com/office/officeart/2005/8/layout/default"/>
    <dgm:cxn modelId="{D94F7E0B-FBDD-4A6E-AD34-9648C13AA99A}" type="presParOf" srcId="{DAA02EE7-44B3-4BCE-9E76-2218574AC307}" destId="{770C031D-68E3-4828-BD58-755CD0BB21B3}" srcOrd="0" destOrd="0" presId="urn:microsoft.com/office/officeart/2005/8/layout/default"/>
    <dgm:cxn modelId="{CDB00C25-8182-4270-8855-338CD35965E4}" type="presParOf" srcId="{DAA02EE7-44B3-4BCE-9E76-2218574AC307}" destId="{CF1CD505-8CF6-4CA1-BE81-B09DD72A82F7}" srcOrd="1" destOrd="0" presId="urn:microsoft.com/office/officeart/2005/8/layout/default"/>
    <dgm:cxn modelId="{6664CD32-29E1-417E-82F5-181EC79EA544}" type="presParOf" srcId="{DAA02EE7-44B3-4BCE-9E76-2218574AC307}" destId="{9C8FF47E-6E60-4573-AE83-B950D1FE3AEC}" srcOrd="2" destOrd="0" presId="urn:microsoft.com/office/officeart/2005/8/layout/default"/>
    <dgm:cxn modelId="{54A3B204-E81C-4D80-9238-A0C690167C73}" type="presParOf" srcId="{DAA02EE7-44B3-4BCE-9E76-2218574AC307}" destId="{E504E72E-2AF8-4064-AF2E-3E57571994ED}" srcOrd="3" destOrd="0" presId="urn:microsoft.com/office/officeart/2005/8/layout/default"/>
    <dgm:cxn modelId="{1F28BE34-57F3-4BA3-BC06-7CFFCE935ED7}" type="presParOf" srcId="{DAA02EE7-44B3-4BCE-9E76-2218574AC307}" destId="{B22ECAA6-DCEB-43B6-B1AE-38CDF8548A72}" srcOrd="4" destOrd="0" presId="urn:microsoft.com/office/officeart/2005/8/layout/default"/>
    <dgm:cxn modelId="{57BD2132-B1B9-42CC-9B1A-FFC08AC7DA98}" type="presParOf" srcId="{DAA02EE7-44B3-4BCE-9E76-2218574AC307}" destId="{7396CCD6-CC6F-441B-AD9D-2F4DB26694BA}" srcOrd="5" destOrd="0" presId="urn:microsoft.com/office/officeart/2005/8/layout/default"/>
    <dgm:cxn modelId="{C6E5A0ED-7E28-4DC6-B310-BE881B981BB8}" type="presParOf" srcId="{DAA02EE7-44B3-4BCE-9E76-2218574AC307}" destId="{88611A3A-91BB-4094-848B-45A492710D9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96E91D-6736-4EAF-A48B-AD1286949CA7}"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23D64EA-1FC3-41F9-B0A3-E84F987218FC}">
      <dgm:prSet/>
      <dgm:spPr/>
      <dgm:t>
        <a:bodyPr/>
        <a:lstStyle/>
        <a:p>
          <a:pPr>
            <a:defRPr b="1"/>
          </a:pPr>
          <a:r>
            <a:rPr lang="it-IT"/>
            <a:t>La riformulazione del comma 7 del medesimo articolo 17 affida a un decreto del Ministro dell’istruzione e del merito (il cosiddetto “</a:t>
          </a:r>
          <a:r>
            <a:rPr lang="it-IT" b="1"/>
            <a:t>decreto materie</a:t>
          </a:r>
          <a:r>
            <a:rPr lang="it-IT"/>
            <a:t>”, da emanare </a:t>
          </a:r>
          <a:r>
            <a:rPr lang="it-IT" b="1"/>
            <a:t>entro il mese di gennaio</a:t>
          </a:r>
          <a:r>
            <a:rPr lang="it-IT"/>
            <a:t>) l’individuazione: </a:t>
          </a:r>
          <a:endParaRPr lang="en-US"/>
        </a:p>
      </dgm:t>
    </dgm:pt>
    <dgm:pt modelId="{CBDD9333-2012-4C97-AF23-E2590F2D3D3C}" type="parTrans" cxnId="{C8ED870C-CF0C-4DAD-8C9F-779AB866B7E8}">
      <dgm:prSet/>
      <dgm:spPr/>
      <dgm:t>
        <a:bodyPr/>
        <a:lstStyle/>
        <a:p>
          <a:endParaRPr lang="en-US"/>
        </a:p>
      </dgm:t>
    </dgm:pt>
    <dgm:pt modelId="{4B7C6AEF-2ECA-4E3F-B14B-B55DE7F7B285}" type="sibTrans" cxnId="{C8ED870C-CF0C-4DAD-8C9F-779AB866B7E8}">
      <dgm:prSet/>
      <dgm:spPr/>
      <dgm:t>
        <a:bodyPr/>
        <a:lstStyle/>
        <a:p>
          <a:endParaRPr lang="en-US"/>
        </a:p>
      </dgm:t>
    </dgm:pt>
    <dgm:pt modelId="{5972F013-E5BF-4543-AFFC-FCD659DD79CF}">
      <dgm:prSet/>
      <dgm:spPr/>
      <dgm:t>
        <a:bodyPr/>
        <a:lstStyle/>
        <a:p>
          <a:pPr algn="just"/>
          <a:r>
            <a:rPr lang="it-IT" dirty="0"/>
            <a:t>delle discipline </a:t>
          </a:r>
          <a:r>
            <a:rPr lang="it-IT" b="1" dirty="0"/>
            <a:t>oggetto della seconda prova</a:t>
          </a:r>
          <a:r>
            <a:rPr lang="it-IT" dirty="0"/>
            <a:t>, nell’ambito delle materie caratterizzanti i percorsi di studio </a:t>
          </a:r>
          <a:endParaRPr lang="en-US" dirty="0"/>
        </a:p>
      </dgm:t>
    </dgm:pt>
    <dgm:pt modelId="{7C2C0F30-19BD-4FB2-8D86-0BE836AA9D05}" type="parTrans" cxnId="{833E5533-1757-46C0-901D-B9B538B54106}">
      <dgm:prSet/>
      <dgm:spPr/>
      <dgm:t>
        <a:bodyPr/>
        <a:lstStyle/>
        <a:p>
          <a:endParaRPr lang="en-US"/>
        </a:p>
      </dgm:t>
    </dgm:pt>
    <dgm:pt modelId="{122AD0B1-9D2C-46B0-8A33-637959E8CF45}" type="sibTrans" cxnId="{833E5533-1757-46C0-901D-B9B538B54106}">
      <dgm:prSet/>
      <dgm:spPr/>
      <dgm:t>
        <a:bodyPr/>
        <a:lstStyle/>
        <a:p>
          <a:endParaRPr lang="en-US"/>
        </a:p>
      </dgm:t>
    </dgm:pt>
    <dgm:pt modelId="{AB074EE5-28C1-4713-8A41-3BB8CC35C6A4}">
      <dgm:prSet/>
      <dgm:spPr/>
      <dgm:t>
        <a:bodyPr/>
        <a:lstStyle/>
        <a:p>
          <a:pPr algn="just"/>
          <a:r>
            <a:rPr lang="it-IT" dirty="0"/>
            <a:t>dell’eventuale disciplina oggetto di una terza prova scritta per specifici indirizzi di studio </a:t>
          </a:r>
          <a:endParaRPr lang="en-US" dirty="0"/>
        </a:p>
      </dgm:t>
    </dgm:pt>
    <dgm:pt modelId="{85D0D330-3356-46BE-9284-255E12EA16A4}" type="parTrans" cxnId="{4FBEC589-9F18-4197-AF11-B320C53318DD}">
      <dgm:prSet/>
      <dgm:spPr/>
      <dgm:t>
        <a:bodyPr/>
        <a:lstStyle/>
        <a:p>
          <a:endParaRPr lang="en-US"/>
        </a:p>
      </dgm:t>
    </dgm:pt>
    <dgm:pt modelId="{ADCFB394-D151-4EE6-B847-73758B6DC863}" type="sibTrans" cxnId="{4FBEC589-9F18-4197-AF11-B320C53318DD}">
      <dgm:prSet/>
      <dgm:spPr/>
      <dgm:t>
        <a:bodyPr/>
        <a:lstStyle/>
        <a:p>
          <a:endParaRPr lang="en-US"/>
        </a:p>
      </dgm:t>
    </dgm:pt>
    <dgm:pt modelId="{DBEB321C-80D2-4B97-AD45-9BEC4C876ADB}">
      <dgm:prSet/>
      <dgm:spPr/>
      <dgm:t>
        <a:bodyPr/>
        <a:lstStyle/>
        <a:p>
          <a:pPr algn="just"/>
          <a:r>
            <a:rPr lang="it-IT" dirty="0"/>
            <a:t>delle </a:t>
          </a:r>
          <a:r>
            <a:rPr lang="it-IT" b="1" dirty="0"/>
            <a:t>quattro discipline oggetto del colloquio </a:t>
          </a:r>
          <a:r>
            <a:rPr lang="it-IT" dirty="0"/>
            <a:t>d’esame</a:t>
          </a:r>
          <a:endParaRPr lang="en-US" dirty="0"/>
        </a:p>
      </dgm:t>
    </dgm:pt>
    <dgm:pt modelId="{173A3BC7-E76D-4A55-9B3A-3A17EDA1F185}" type="parTrans" cxnId="{B01B925E-436C-4655-B2BD-FE18C3EBF39C}">
      <dgm:prSet/>
      <dgm:spPr/>
      <dgm:t>
        <a:bodyPr/>
        <a:lstStyle/>
        <a:p>
          <a:endParaRPr lang="en-US"/>
        </a:p>
      </dgm:t>
    </dgm:pt>
    <dgm:pt modelId="{058A7FC6-6326-4D35-805A-61D9DC969770}" type="sibTrans" cxnId="{B01B925E-436C-4655-B2BD-FE18C3EBF39C}">
      <dgm:prSet/>
      <dgm:spPr/>
      <dgm:t>
        <a:bodyPr/>
        <a:lstStyle/>
        <a:p>
          <a:endParaRPr lang="en-US"/>
        </a:p>
      </dgm:t>
    </dgm:pt>
    <dgm:pt modelId="{C47B223C-30FB-4095-9109-C028C6DBD2A6}">
      <dgm:prSet/>
      <dgm:spPr/>
      <dgm:t>
        <a:bodyPr/>
        <a:lstStyle/>
        <a:p>
          <a:pPr algn="just"/>
          <a:r>
            <a:rPr lang="it-IT" dirty="0"/>
            <a:t>delle modalità organizzative relative allo svolgimento del colloquio </a:t>
          </a:r>
          <a:endParaRPr lang="en-US" dirty="0"/>
        </a:p>
      </dgm:t>
    </dgm:pt>
    <dgm:pt modelId="{C7E22E09-D568-4C8D-AF79-6A82731C2D6D}" type="parTrans" cxnId="{512749DF-2D81-4CB6-BA1F-3068FBB25C5D}">
      <dgm:prSet/>
      <dgm:spPr/>
      <dgm:t>
        <a:bodyPr/>
        <a:lstStyle/>
        <a:p>
          <a:endParaRPr lang="en-US"/>
        </a:p>
      </dgm:t>
    </dgm:pt>
    <dgm:pt modelId="{C2354ADC-347D-4E4C-AC61-C173341F3D90}" type="sibTrans" cxnId="{512749DF-2D81-4CB6-BA1F-3068FBB25C5D}">
      <dgm:prSet/>
      <dgm:spPr/>
      <dgm:t>
        <a:bodyPr/>
        <a:lstStyle/>
        <a:p>
          <a:endParaRPr lang="en-US"/>
        </a:p>
      </dgm:t>
    </dgm:pt>
    <dgm:pt modelId="{4E8FC45C-7AD7-4535-8F2B-5B6925240FB7}">
      <dgm:prSet/>
      <dgm:spPr/>
      <dgm:t>
        <a:bodyPr/>
        <a:lstStyle/>
        <a:p>
          <a:pPr>
            <a:defRPr b="1"/>
          </a:pPr>
          <a:r>
            <a:rPr lang="it-IT"/>
            <a:t>È importante sottolineare che </a:t>
          </a:r>
          <a:r>
            <a:rPr lang="it-IT" b="1" u="sng"/>
            <a:t>per gli istituti professionali continuano ad applicarsi le specifiche disposizioni vigenti</a:t>
          </a:r>
          <a:r>
            <a:rPr lang="it-IT"/>
            <a:t>.</a:t>
          </a:r>
          <a:endParaRPr lang="en-US"/>
        </a:p>
      </dgm:t>
    </dgm:pt>
    <dgm:pt modelId="{30D282B6-4264-4E04-88C7-0767E55AC417}" type="parTrans" cxnId="{FBA9413F-5486-452B-A6A8-3692C5186A36}">
      <dgm:prSet/>
      <dgm:spPr/>
      <dgm:t>
        <a:bodyPr/>
        <a:lstStyle/>
        <a:p>
          <a:endParaRPr lang="en-US"/>
        </a:p>
      </dgm:t>
    </dgm:pt>
    <dgm:pt modelId="{05A675CB-1505-4186-A29D-43D76B9F8239}" type="sibTrans" cxnId="{FBA9413F-5486-452B-A6A8-3692C5186A36}">
      <dgm:prSet/>
      <dgm:spPr/>
      <dgm:t>
        <a:bodyPr/>
        <a:lstStyle/>
        <a:p>
          <a:endParaRPr lang="en-US"/>
        </a:p>
      </dgm:t>
    </dgm:pt>
    <dgm:pt modelId="{C280C52D-A914-4221-8366-2451ECC45D5D}" type="pres">
      <dgm:prSet presAssocID="{4E96E91D-6736-4EAF-A48B-AD1286949CA7}" presName="linear" presStyleCnt="0">
        <dgm:presLayoutVars>
          <dgm:animLvl val="lvl"/>
          <dgm:resizeHandles val="exact"/>
        </dgm:presLayoutVars>
      </dgm:prSet>
      <dgm:spPr/>
    </dgm:pt>
    <dgm:pt modelId="{565F45AB-B337-453E-95A1-5B89C32CC871}" type="pres">
      <dgm:prSet presAssocID="{E23D64EA-1FC3-41F9-B0A3-E84F987218FC}" presName="parentText" presStyleLbl="node1" presStyleIdx="0" presStyleCnt="2">
        <dgm:presLayoutVars>
          <dgm:chMax val="0"/>
          <dgm:bulletEnabled val="1"/>
        </dgm:presLayoutVars>
      </dgm:prSet>
      <dgm:spPr/>
    </dgm:pt>
    <dgm:pt modelId="{4311DA69-0411-40A1-A0C6-2961CBC9D1C3}" type="pres">
      <dgm:prSet presAssocID="{E23D64EA-1FC3-41F9-B0A3-E84F987218FC}" presName="childText" presStyleLbl="revTx" presStyleIdx="0" presStyleCnt="1" custLinFactNeighborX="-11855" custLinFactNeighborY="314">
        <dgm:presLayoutVars>
          <dgm:bulletEnabled val="1"/>
        </dgm:presLayoutVars>
      </dgm:prSet>
      <dgm:spPr/>
    </dgm:pt>
    <dgm:pt modelId="{5FAE62AB-1E7B-4C6B-BD21-AE1458CDB05D}" type="pres">
      <dgm:prSet presAssocID="{4E8FC45C-7AD7-4535-8F2B-5B6925240FB7}" presName="parentText" presStyleLbl="node1" presStyleIdx="1" presStyleCnt="2">
        <dgm:presLayoutVars>
          <dgm:chMax val="0"/>
          <dgm:bulletEnabled val="1"/>
        </dgm:presLayoutVars>
      </dgm:prSet>
      <dgm:spPr/>
    </dgm:pt>
  </dgm:ptLst>
  <dgm:cxnLst>
    <dgm:cxn modelId="{3ABB4C02-1BC8-48F8-9A0F-8855E1A504A2}" type="presOf" srcId="{DBEB321C-80D2-4B97-AD45-9BEC4C876ADB}" destId="{4311DA69-0411-40A1-A0C6-2961CBC9D1C3}" srcOrd="0" destOrd="2" presId="urn:microsoft.com/office/officeart/2005/8/layout/vList2"/>
    <dgm:cxn modelId="{3D462305-0692-4609-9BD2-FAD6EEBFF225}" type="presOf" srcId="{4E96E91D-6736-4EAF-A48B-AD1286949CA7}" destId="{C280C52D-A914-4221-8366-2451ECC45D5D}" srcOrd="0" destOrd="0" presId="urn:microsoft.com/office/officeart/2005/8/layout/vList2"/>
    <dgm:cxn modelId="{49460108-1A7C-4497-9399-B5F8B9D6B3E0}" type="presOf" srcId="{4E8FC45C-7AD7-4535-8F2B-5B6925240FB7}" destId="{5FAE62AB-1E7B-4C6B-BD21-AE1458CDB05D}" srcOrd="0" destOrd="0" presId="urn:microsoft.com/office/officeart/2005/8/layout/vList2"/>
    <dgm:cxn modelId="{C8ED870C-CF0C-4DAD-8C9F-779AB866B7E8}" srcId="{4E96E91D-6736-4EAF-A48B-AD1286949CA7}" destId="{E23D64EA-1FC3-41F9-B0A3-E84F987218FC}" srcOrd="0" destOrd="0" parTransId="{CBDD9333-2012-4C97-AF23-E2590F2D3D3C}" sibTransId="{4B7C6AEF-2ECA-4E3F-B14B-B55DE7F7B285}"/>
    <dgm:cxn modelId="{833E5533-1757-46C0-901D-B9B538B54106}" srcId="{E23D64EA-1FC3-41F9-B0A3-E84F987218FC}" destId="{5972F013-E5BF-4543-AFFC-FCD659DD79CF}" srcOrd="0" destOrd="0" parTransId="{7C2C0F30-19BD-4FB2-8D86-0BE836AA9D05}" sibTransId="{122AD0B1-9D2C-46B0-8A33-637959E8CF45}"/>
    <dgm:cxn modelId="{FBA9413F-5486-452B-A6A8-3692C5186A36}" srcId="{4E96E91D-6736-4EAF-A48B-AD1286949CA7}" destId="{4E8FC45C-7AD7-4535-8F2B-5B6925240FB7}" srcOrd="1" destOrd="0" parTransId="{30D282B6-4264-4E04-88C7-0767E55AC417}" sibTransId="{05A675CB-1505-4186-A29D-43D76B9F8239}"/>
    <dgm:cxn modelId="{B01B925E-436C-4655-B2BD-FE18C3EBF39C}" srcId="{E23D64EA-1FC3-41F9-B0A3-E84F987218FC}" destId="{DBEB321C-80D2-4B97-AD45-9BEC4C876ADB}" srcOrd="2" destOrd="0" parTransId="{173A3BC7-E76D-4A55-9B3A-3A17EDA1F185}" sibTransId="{058A7FC6-6326-4D35-805A-61D9DC969770}"/>
    <dgm:cxn modelId="{8AE04363-9845-4AB9-8FF4-D8032CB0CF99}" type="presOf" srcId="{AB074EE5-28C1-4713-8A41-3BB8CC35C6A4}" destId="{4311DA69-0411-40A1-A0C6-2961CBC9D1C3}" srcOrd="0" destOrd="1" presId="urn:microsoft.com/office/officeart/2005/8/layout/vList2"/>
    <dgm:cxn modelId="{44874F86-D6E8-4554-900B-5D94CEE6D9E8}" type="presOf" srcId="{E23D64EA-1FC3-41F9-B0A3-E84F987218FC}" destId="{565F45AB-B337-453E-95A1-5B89C32CC871}" srcOrd="0" destOrd="0" presId="urn:microsoft.com/office/officeart/2005/8/layout/vList2"/>
    <dgm:cxn modelId="{4FBEC589-9F18-4197-AF11-B320C53318DD}" srcId="{E23D64EA-1FC3-41F9-B0A3-E84F987218FC}" destId="{AB074EE5-28C1-4713-8A41-3BB8CC35C6A4}" srcOrd="1" destOrd="0" parTransId="{85D0D330-3356-46BE-9284-255E12EA16A4}" sibTransId="{ADCFB394-D151-4EE6-B847-73758B6DC863}"/>
    <dgm:cxn modelId="{447B8A8C-9D86-4A02-9A3F-8114AC789938}" type="presOf" srcId="{C47B223C-30FB-4095-9109-C028C6DBD2A6}" destId="{4311DA69-0411-40A1-A0C6-2961CBC9D1C3}" srcOrd="0" destOrd="3" presId="urn:microsoft.com/office/officeart/2005/8/layout/vList2"/>
    <dgm:cxn modelId="{448838DF-05C6-4D5B-9093-EFA7ED12D0A5}" type="presOf" srcId="{5972F013-E5BF-4543-AFFC-FCD659DD79CF}" destId="{4311DA69-0411-40A1-A0C6-2961CBC9D1C3}" srcOrd="0" destOrd="0" presId="urn:microsoft.com/office/officeart/2005/8/layout/vList2"/>
    <dgm:cxn modelId="{512749DF-2D81-4CB6-BA1F-3068FBB25C5D}" srcId="{E23D64EA-1FC3-41F9-B0A3-E84F987218FC}" destId="{C47B223C-30FB-4095-9109-C028C6DBD2A6}" srcOrd="3" destOrd="0" parTransId="{C7E22E09-D568-4C8D-AF79-6A82731C2D6D}" sibTransId="{C2354ADC-347D-4E4C-AC61-C173341F3D90}"/>
    <dgm:cxn modelId="{7B94D384-9A88-4A44-88F5-6FB89CDC7F41}" type="presParOf" srcId="{C280C52D-A914-4221-8366-2451ECC45D5D}" destId="{565F45AB-B337-453E-95A1-5B89C32CC871}" srcOrd="0" destOrd="0" presId="urn:microsoft.com/office/officeart/2005/8/layout/vList2"/>
    <dgm:cxn modelId="{3C6E882E-E101-4B2E-BF1B-BA212EAC0D32}" type="presParOf" srcId="{C280C52D-A914-4221-8366-2451ECC45D5D}" destId="{4311DA69-0411-40A1-A0C6-2961CBC9D1C3}" srcOrd="1" destOrd="0" presId="urn:microsoft.com/office/officeart/2005/8/layout/vList2"/>
    <dgm:cxn modelId="{9A10C213-ADF9-4ADA-B757-C97FFCCDEE3D}" type="presParOf" srcId="{C280C52D-A914-4221-8366-2451ECC45D5D}" destId="{5FAE62AB-1E7B-4C6B-BD21-AE1458CDB05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3EB5D8E-0517-4F1B-934F-F4176EAE9FD2}" type="doc">
      <dgm:prSet loTypeId="urn:microsoft.com/office/officeart/2018/2/layout/IconVerticalSolidList" loCatId="icon" qsTypeId="urn:microsoft.com/office/officeart/2005/8/quickstyle/simple1" qsCatId="simple" csTypeId="urn:microsoft.com/office/officeart/2018/5/colors/Iconchunking_neutralbg_accent1_2" csCatId="accent1" phldr="1"/>
      <dgm:spPr/>
      <dgm:t>
        <a:bodyPr/>
        <a:lstStyle/>
        <a:p>
          <a:endParaRPr lang="en-US"/>
        </a:p>
      </dgm:t>
    </dgm:pt>
    <dgm:pt modelId="{22989263-29E2-4ADB-B44B-4D2FF1DE7E11}">
      <dgm:prSet/>
      <dgm:spPr/>
      <dgm:t>
        <a:bodyPr/>
        <a:lstStyle/>
        <a:p>
          <a:pPr>
            <a:lnSpc>
              <a:spcPct val="100000"/>
            </a:lnSpc>
          </a:pPr>
          <a:r>
            <a:rPr lang="en-US" dirty="0"/>
            <a:t>Il comma 9 </a:t>
          </a:r>
          <a:r>
            <a:rPr lang="en-US" dirty="0" err="1"/>
            <a:t>dell’articolo</a:t>
          </a:r>
          <a:r>
            <a:rPr lang="en-US" dirty="0"/>
            <a:t> 17 del d. </a:t>
          </a:r>
          <a:r>
            <a:rPr lang="en-US" dirty="0" err="1"/>
            <a:t>lgs</a:t>
          </a:r>
          <a:r>
            <a:rPr lang="en-US" dirty="0"/>
            <a:t>. 62/2017, </a:t>
          </a:r>
          <a:r>
            <a:rPr lang="en-US" dirty="0" err="1"/>
            <a:t>dedicato</a:t>
          </a:r>
          <a:r>
            <a:rPr lang="en-US" dirty="0"/>
            <a:t> al </a:t>
          </a:r>
          <a:r>
            <a:rPr lang="en-US" dirty="0" err="1"/>
            <a:t>colloquio</a:t>
          </a:r>
          <a:r>
            <a:rPr lang="en-US" dirty="0"/>
            <a:t>, è </a:t>
          </a:r>
          <a:r>
            <a:rPr lang="en-US" dirty="0" err="1"/>
            <a:t>stato</a:t>
          </a:r>
          <a:r>
            <a:rPr lang="en-US" dirty="0"/>
            <a:t> </a:t>
          </a:r>
          <a:r>
            <a:rPr lang="en-US" dirty="0" err="1"/>
            <a:t>profondamente</a:t>
          </a:r>
          <a:r>
            <a:rPr lang="en-US" dirty="0"/>
            <a:t> </a:t>
          </a:r>
          <a:r>
            <a:rPr lang="en-US" dirty="0" err="1"/>
            <a:t>ripensato</a:t>
          </a:r>
          <a:r>
            <a:rPr lang="en-US" dirty="0"/>
            <a:t>.</a:t>
          </a:r>
        </a:p>
      </dgm:t>
    </dgm:pt>
    <dgm:pt modelId="{30E38213-7557-4D02-85EE-2763C63E8CE5}" type="parTrans" cxnId="{E9F3FEE0-731A-473E-8C47-DC6ED972A13B}">
      <dgm:prSet/>
      <dgm:spPr/>
      <dgm:t>
        <a:bodyPr/>
        <a:lstStyle/>
        <a:p>
          <a:endParaRPr lang="en-US"/>
        </a:p>
      </dgm:t>
    </dgm:pt>
    <dgm:pt modelId="{C15A095D-8620-4562-9FA5-FEA0EB558FE2}" type="sibTrans" cxnId="{E9F3FEE0-731A-473E-8C47-DC6ED972A13B}">
      <dgm:prSet/>
      <dgm:spPr/>
      <dgm:t>
        <a:bodyPr/>
        <a:lstStyle/>
        <a:p>
          <a:endParaRPr lang="en-US"/>
        </a:p>
      </dgm:t>
    </dgm:pt>
    <dgm:pt modelId="{816A570E-F009-4644-A57A-78FB0BFDE268}">
      <dgm:prSet/>
      <dgm:spPr/>
      <dgm:t>
        <a:bodyPr/>
        <a:lstStyle/>
        <a:p>
          <a:pPr algn="just">
            <a:lnSpc>
              <a:spcPct val="100000"/>
            </a:lnSpc>
          </a:pPr>
          <a:r>
            <a:rPr lang="en-US" dirty="0"/>
            <a:t>Mentre in </a:t>
          </a:r>
          <a:r>
            <a:rPr lang="en-US" dirty="0" err="1"/>
            <a:t>passato</a:t>
          </a:r>
          <a:r>
            <a:rPr lang="en-US" dirty="0"/>
            <a:t> la </a:t>
          </a:r>
          <a:r>
            <a:rPr lang="en-US" dirty="0" err="1"/>
            <a:t>commissione</a:t>
          </a:r>
          <a:r>
            <a:rPr lang="en-US" dirty="0"/>
            <a:t> era </a:t>
          </a:r>
          <a:r>
            <a:rPr lang="en-US" dirty="0" err="1"/>
            <a:t>chiamata</a:t>
          </a:r>
          <a:r>
            <a:rPr lang="en-US" dirty="0"/>
            <a:t> a </a:t>
          </a:r>
          <a:r>
            <a:rPr lang="en-US" dirty="0" err="1"/>
            <a:t>scegliere</a:t>
          </a:r>
          <a:r>
            <a:rPr lang="en-US" dirty="0"/>
            <a:t> un “</a:t>
          </a:r>
          <a:r>
            <a:rPr lang="en-US" dirty="0" err="1"/>
            <a:t>materiale</a:t>
          </a:r>
          <a:r>
            <a:rPr lang="en-US" dirty="0"/>
            <a:t>” ( </a:t>
          </a:r>
          <a:r>
            <a:rPr lang="en-US" dirty="0" err="1"/>
            <a:t>testi</a:t>
          </a:r>
          <a:r>
            <a:rPr lang="en-US" dirty="0"/>
            <a:t>,  </a:t>
          </a:r>
          <a:r>
            <a:rPr lang="en-US" dirty="0" err="1"/>
            <a:t>documenti</a:t>
          </a:r>
          <a:r>
            <a:rPr lang="en-US" dirty="0"/>
            <a:t>, </a:t>
          </a:r>
          <a:r>
            <a:rPr lang="en-US" dirty="0" err="1"/>
            <a:t>esperienze</a:t>
          </a:r>
          <a:r>
            <a:rPr lang="en-US" dirty="0"/>
            <a:t>, </a:t>
          </a:r>
          <a:r>
            <a:rPr lang="en-US" dirty="0" err="1"/>
            <a:t>progetti</a:t>
          </a:r>
          <a:r>
            <a:rPr lang="en-US" dirty="0"/>
            <a:t>, </a:t>
          </a:r>
          <a:r>
            <a:rPr lang="en-US" dirty="0" err="1"/>
            <a:t>problemi</a:t>
          </a:r>
          <a:r>
            <a:rPr lang="en-US" dirty="0"/>
            <a:t>) </a:t>
          </a:r>
          <a:r>
            <a:rPr lang="en-US" dirty="0" err="1"/>
            <a:t>l’analisi</a:t>
          </a:r>
          <a:r>
            <a:rPr lang="en-US" dirty="0"/>
            <a:t> del quale </a:t>
          </a:r>
          <a:r>
            <a:rPr lang="en-US" dirty="0" err="1"/>
            <a:t>costituiva</a:t>
          </a:r>
          <a:r>
            <a:rPr lang="en-US" dirty="0"/>
            <a:t> </a:t>
          </a:r>
          <a:r>
            <a:rPr lang="en-US" dirty="0" err="1"/>
            <a:t>l’avvio</a:t>
          </a:r>
          <a:r>
            <a:rPr lang="en-US" dirty="0"/>
            <a:t> del </a:t>
          </a:r>
          <a:r>
            <a:rPr lang="en-US" dirty="0" err="1"/>
            <a:t>colloquio</a:t>
          </a:r>
          <a:r>
            <a:rPr lang="en-US" dirty="0"/>
            <a:t>, </a:t>
          </a:r>
          <a:r>
            <a:rPr lang="en-US" dirty="0" err="1"/>
            <a:t>che</a:t>
          </a:r>
          <a:r>
            <a:rPr lang="en-US" dirty="0"/>
            <a:t> </a:t>
          </a:r>
          <a:r>
            <a:rPr lang="en-US" dirty="0" err="1"/>
            <a:t>verteva</a:t>
          </a:r>
          <a:r>
            <a:rPr lang="en-US" dirty="0"/>
            <a:t> </a:t>
          </a:r>
          <a:r>
            <a:rPr lang="en-US" dirty="0" err="1"/>
            <a:t>su</a:t>
          </a:r>
          <a:r>
            <a:rPr lang="en-US" dirty="0"/>
            <a:t> tutte le discipline per le </a:t>
          </a:r>
          <a:r>
            <a:rPr lang="en-US" dirty="0" err="1"/>
            <a:t>quali</a:t>
          </a:r>
          <a:r>
            <a:rPr lang="en-US" dirty="0"/>
            <a:t> </a:t>
          </a:r>
          <a:r>
            <a:rPr lang="en-US" dirty="0" err="1"/>
            <a:t>avevano</a:t>
          </a:r>
          <a:r>
            <a:rPr lang="en-US" dirty="0"/>
            <a:t> </a:t>
          </a:r>
          <a:r>
            <a:rPr lang="en-US" dirty="0" err="1"/>
            <a:t>titolo</a:t>
          </a:r>
          <a:r>
            <a:rPr lang="en-US" dirty="0"/>
            <a:t> </a:t>
          </a:r>
          <a:r>
            <a:rPr lang="en-US" dirty="0" err="1"/>
            <a:t>i</a:t>
          </a:r>
          <a:r>
            <a:rPr lang="en-US" dirty="0"/>
            <a:t> </a:t>
          </a:r>
          <a:r>
            <a:rPr lang="en-US" dirty="0" err="1"/>
            <a:t>commissari</a:t>
          </a:r>
          <a:r>
            <a:rPr lang="en-US" dirty="0"/>
            <a:t>, ora la norma </a:t>
          </a:r>
          <a:r>
            <a:rPr lang="en-US" dirty="0" err="1"/>
            <a:t>prevede</a:t>
          </a:r>
          <a:r>
            <a:rPr lang="en-US" dirty="0"/>
            <a:t>:</a:t>
          </a:r>
        </a:p>
      </dgm:t>
    </dgm:pt>
    <dgm:pt modelId="{6E123A22-7144-4DEA-8448-6465C4B61D60}" type="parTrans" cxnId="{5B938D76-1C3A-4C5B-A03E-AC71C7B576F5}">
      <dgm:prSet/>
      <dgm:spPr/>
      <dgm:t>
        <a:bodyPr/>
        <a:lstStyle/>
        <a:p>
          <a:endParaRPr lang="en-US"/>
        </a:p>
      </dgm:t>
    </dgm:pt>
    <dgm:pt modelId="{B1EC4D40-0E1E-4741-823E-7EBC6048C537}" type="sibTrans" cxnId="{5B938D76-1C3A-4C5B-A03E-AC71C7B576F5}">
      <dgm:prSet/>
      <dgm:spPr/>
      <dgm:t>
        <a:bodyPr/>
        <a:lstStyle/>
        <a:p>
          <a:endParaRPr lang="en-US"/>
        </a:p>
      </dgm:t>
    </dgm:pt>
    <dgm:pt modelId="{4DBCEF14-7A26-4E9A-B0D8-2F24A199E230}">
      <dgm:prSet/>
      <dgm:spPr/>
      <dgm:t>
        <a:bodyPr/>
        <a:lstStyle/>
        <a:p>
          <a:pPr algn="just">
            <a:lnSpc>
              <a:spcPct val="100000"/>
            </a:lnSpc>
          </a:pPr>
          <a:r>
            <a:rPr lang="en-US" dirty="0"/>
            <a:t>«</a:t>
          </a:r>
          <a:r>
            <a:rPr lang="en-US" i="1" dirty="0"/>
            <a:t>Il </a:t>
          </a:r>
          <a:r>
            <a:rPr lang="en-US" i="1" dirty="0" err="1"/>
            <a:t>colloquio</a:t>
          </a:r>
          <a:r>
            <a:rPr lang="en-US" i="1" dirty="0"/>
            <a:t> </a:t>
          </a:r>
          <a:r>
            <a:rPr lang="en-US" i="1" dirty="0" err="1"/>
            <a:t>si</a:t>
          </a:r>
          <a:r>
            <a:rPr lang="en-US" i="1" dirty="0"/>
            <a:t> </a:t>
          </a:r>
          <a:r>
            <a:rPr lang="en-US" i="1" dirty="0" err="1"/>
            <a:t>svolge</a:t>
          </a:r>
          <a:r>
            <a:rPr lang="en-US" i="1" dirty="0"/>
            <a:t> </a:t>
          </a:r>
          <a:r>
            <a:rPr lang="en-US" i="1" dirty="0" err="1"/>
            <a:t>sulle</a:t>
          </a:r>
          <a:r>
            <a:rPr lang="en-US" i="1" dirty="0"/>
            <a:t> </a:t>
          </a:r>
          <a:r>
            <a:rPr lang="en-US" b="1" i="1" dirty="0"/>
            <a:t>quattro discipline </a:t>
          </a:r>
          <a:r>
            <a:rPr lang="en-US" i="1" dirty="0"/>
            <a:t>individuate ai sensi del comma 7 del </a:t>
          </a:r>
          <a:r>
            <a:rPr lang="en-US" i="1" dirty="0" err="1"/>
            <a:t>presente</a:t>
          </a:r>
          <a:r>
            <a:rPr lang="en-US" i="1" dirty="0"/>
            <a:t> </a:t>
          </a:r>
          <a:r>
            <a:rPr lang="en-US" i="1" dirty="0" err="1"/>
            <a:t>articolo</a:t>
          </a:r>
          <a:r>
            <a:rPr lang="en-US" i="1" dirty="0"/>
            <a:t>, al fine di </a:t>
          </a:r>
          <a:r>
            <a:rPr lang="en-US" b="1" i="1" dirty="0" err="1"/>
            <a:t>verificare</a:t>
          </a:r>
          <a:r>
            <a:rPr lang="en-US" b="1" i="1" dirty="0"/>
            <a:t> </a:t>
          </a:r>
          <a:r>
            <a:rPr lang="en-US" b="1" i="1" dirty="0" err="1"/>
            <a:t>l’acquisizione</a:t>
          </a:r>
          <a:r>
            <a:rPr lang="en-US" b="1" i="1" dirty="0"/>
            <a:t> </a:t>
          </a:r>
          <a:r>
            <a:rPr lang="en-US" b="1" i="1" dirty="0" err="1"/>
            <a:t>dei</a:t>
          </a:r>
          <a:r>
            <a:rPr lang="en-US" b="1" i="1" dirty="0"/>
            <a:t> </a:t>
          </a:r>
          <a:r>
            <a:rPr lang="en-US" b="1" i="1" dirty="0" err="1"/>
            <a:t>contenuti</a:t>
          </a:r>
          <a:r>
            <a:rPr lang="en-US" b="1" i="1" dirty="0"/>
            <a:t> e </a:t>
          </a:r>
          <a:r>
            <a:rPr lang="en-US" b="1" i="1" dirty="0" err="1"/>
            <a:t>dei</a:t>
          </a:r>
          <a:r>
            <a:rPr lang="en-US" b="1" i="1" dirty="0"/>
            <a:t> </a:t>
          </a:r>
          <a:r>
            <a:rPr lang="en-US" b="1" i="1" dirty="0" err="1"/>
            <a:t>metodi</a:t>
          </a:r>
          <a:r>
            <a:rPr lang="en-US" b="1" i="1" dirty="0"/>
            <a:t> </a:t>
          </a:r>
          <a:r>
            <a:rPr lang="en-US" i="1" dirty="0" err="1"/>
            <a:t>propri</a:t>
          </a:r>
          <a:r>
            <a:rPr lang="en-US" i="1" dirty="0"/>
            <a:t> di </a:t>
          </a:r>
          <a:r>
            <a:rPr lang="en-US" i="1" dirty="0" err="1"/>
            <a:t>ciascuna</a:t>
          </a:r>
          <a:r>
            <a:rPr lang="en-US" i="1" dirty="0"/>
            <a:t> </a:t>
          </a:r>
          <a:r>
            <a:rPr lang="en-US" i="1" dirty="0" err="1"/>
            <a:t>disciplina</a:t>
          </a:r>
          <a:r>
            <a:rPr lang="en-US" i="1" dirty="0"/>
            <a:t>, la </a:t>
          </a:r>
          <a:r>
            <a:rPr lang="en-US" b="1" i="1" dirty="0" err="1"/>
            <a:t>capacità</a:t>
          </a:r>
          <a:r>
            <a:rPr lang="en-US" b="1" i="1" dirty="0"/>
            <a:t> di </a:t>
          </a:r>
          <a:r>
            <a:rPr lang="en-US" b="1" i="1" dirty="0" err="1"/>
            <a:t>utilizzare</a:t>
          </a:r>
          <a:r>
            <a:rPr lang="en-US" b="1" i="1" dirty="0"/>
            <a:t> e </a:t>
          </a:r>
          <a:r>
            <a:rPr lang="en-US" b="1" i="1" dirty="0" err="1"/>
            <a:t>raccordare</a:t>
          </a:r>
          <a:r>
            <a:rPr lang="en-US" b="1" i="1" dirty="0"/>
            <a:t> </a:t>
          </a:r>
          <a:r>
            <a:rPr lang="en-US" i="1" dirty="0"/>
            <a:t>le </a:t>
          </a:r>
          <a:r>
            <a:rPr lang="en-US" i="1" dirty="0" err="1"/>
            <a:t>conoscenze</a:t>
          </a:r>
          <a:r>
            <a:rPr lang="en-US" i="1" dirty="0"/>
            <a:t> </a:t>
          </a:r>
          <a:r>
            <a:rPr lang="en-US" i="1" dirty="0" err="1"/>
            <a:t>acquisite</a:t>
          </a:r>
          <a:r>
            <a:rPr lang="en-US" i="1" dirty="0"/>
            <a:t> e di </a:t>
          </a:r>
          <a:r>
            <a:rPr lang="en-US" i="1" dirty="0" err="1"/>
            <a:t>argomentare</a:t>
          </a:r>
          <a:r>
            <a:rPr lang="en-US" i="1" dirty="0"/>
            <a:t> in modo </a:t>
          </a:r>
          <a:r>
            <a:rPr lang="en-US" i="1" dirty="0" err="1"/>
            <a:t>critico</a:t>
          </a:r>
          <a:r>
            <a:rPr lang="en-US" i="1" dirty="0"/>
            <a:t> e </a:t>
          </a:r>
          <a:r>
            <a:rPr lang="en-US" i="1" dirty="0" err="1"/>
            <a:t>personale</a:t>
          </a:r>
          <a:r>
            <a:rPr lang="en-US" i="1" dirty="0"/>
            <a:t>, </a:t>
          </a:r>
          <a:r>
            <a:rPr lang="en-US" i="1" dirty="0" err="1"/>
            <a:t>nonché</a:t>
          </a:r>
          <a:r>
            <a:rPr lang="en-US" i="1" dirty="0"/>
            <a:t> il </a:t>
          </a:r>
          <a:r>
            <a:rPr lang="en-US" b="1" i="1" dirty="0" err="1"/>
            <a:t>grado</a:t>
          </a:r>
          <a:r>
            <a:rPr lang="en-US" b="1" i="1" dirty="0"/>
            <a:t> di </a:t>
          </a:r>
          <a:r>
            <a:rPr lang="en-US" b="1" i="1" dirty="0" err="1"/>
            <a:t>responsabilità</a:t>
          </a:r>
          <a:r>
            <a:rPr lang="en-US" b="1" i="1" dirty="0"/>
            <a:t> e </a:t>
          </a:r>
          <a:r>
            <a:rPr lang="en-US" b="1" i="1" dirty="0" err="1"/>
            <a:t>maturità</a:t>
          </a:r>
          <a:r>
            <a:rPr lang="en-US" b="1" i="1" dirty="0"/>
            <a:t> </a:t>
          </a:r>
          <a:r>
            <a:rPr lang="en-US" b="1" i="1" dirty="0" err="1"/>
            <a:t>raggiunto</a:t>
          </a:r>
          <a:r>
            <a:rPr lang="en-US" dirty="0"/>
            <a:t>.»</a:t>
          </a:r>
        </a:p>
      </dgm:t>
    </dgm:pt>
    <dgm:pt modelId="{62016BF4-FE9C-4181-A1EC-5DDF31000BC2}" type="parTrans" cxnId="{D979FF0C-481C-4AE1-8B4F-1E7BFC697203}">
      <dgm:prSet/>
      <dgm:spPr/>
      <dgm:t>
        <a:bodyPr/>
        <a:lstStyle/>
        <a:p>
          <a:endParaRPr lang="en-US"/>
        </a:p>
      </dgm:t>
    </dgm:pt>
    <dgm:pt modelId="{C98D34CA-5D23-49C8-8C87-2AF44143ACA2}" type="sibTrans" cxnId="{D979FF0C-481C-4AE1-8B4F-1E7BFC697203}">
      <dgm:prSet/>
      <dgm:spPr/>
      <dgm:t>
        <a:bodyPr/>
        <a:lstStyle/>
        <a:p>
          <a:endParaRPr lang="en-US"/>
        </a:p>
      </dgm:t>
    </dgm:pt>
    <dgm:pt modelId="{593C4E08-D580-4AA6-9E56-26382F2F9942}" type="pres">
      <dgm:prSet presAssocID="{83EB5D8E-0517-4F1B-934F-F4176EAE9FD2}" presName="root" presStyleCnt="0">
        <dgm:presLayoutVars>
          <dgm:dir/>
          <dgm:resizeHandles val="exact"/>
        </dgm:presLayoutVars>
      </dgm:prSet>
      <dgm:spPr/>
    </dgm:pt>
    <dgm:pt modelId="{26A3529C-9C94-43D3-852F-11155FF4D55B}" type="pres">
      <dgm:prSet presAssocID="{22989263-29E2-4ADB-B44B-4D2FF1DE7E11}" presName="compNode" presStyleCnt="0"/>
      <dgm:spPr/>
    </dgm:pt>
    <dgm:pt modelId="{F6CF490C-B51A-46A6-BB2F-382AF860D544}" type="pres">
      <dgm:prSet presAssocID="{22989263-29E2-4ADB-B44B-4D2FF1DE7E11}" presName="bgRect" presStyleLbl="bgShp" presStyleIdx="0" presStyleCnt="3"/>
      <dgm:spPr/>
    </dgm:pt>
    <dgm:pt modelId="{104692ED-4F45-47FF-8419-8DED30659B63}" type="pres">
      <dgm:prSet presAssocID="{22989263-29E2-4ADB-B44B-4D2FF1DE7E11}"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ndicatore"/>
        </a:ext>
      </dgm:extLst>
    </dgm:pt>
    <dgm:pt modelId="{79E8BC70-979E-4EAC-B4FC-FA488944EDF2}" type="pres">
      <dgm:prSet presAssocID="{22989263-29E2-4ADB-B44B-4D2FF1DE7E11}" presName="spaceRect" presStyleCnt="0"/>
      <dgm:spPr/>
    </dgm:pt>
    <dgm:pt modelId="{A3A4A4B4-0B29-4390-8B99-055E88085A09}" type="pres">
      <dgm:prSet presAssocID="{22989263-29E2-4ADB-B44B-4D2FF1DE7E11}" presName="parTx" presStyleLbl="revTx" presStyleIdx="0" presStyleCnt="3">
        <dgm:presLayoutVars>
          <dgm:chMax val="0"/>
          <dgm:chPref val="0"/>
        </dgm:presLayoutVars>
      </dgm:prSet>
      <dgm:spPr/>
    </dgm:pt>
    <dgm:pt modelId="{F562B8D3-1FBB-48CF-982F-93CC55BAB6F7}" type="pres">
      <dgm:prSet presAssocID="{C15A095D-8620-4562-9FA5-FEA0EB558FE2}" presName="sibTrans" presStyleCnt="0"/>
      <dgm:spPr/>
    </dgm:pt>
    <dgm:pt modelId="{0F4FD052-6D5C-455A-BCEE-6FE6217848D2}" type="pres">
      <dgm:prSet presAssocID="{816A570E-F009-4644-A57A-78FB0BFDE268}" presName="compNode" presStyleCnt="0"/>
      <dgm:spPr/>
    </dgm:pt>
    <dgm:pt modelId="{1A6A61BE-918E-48D2-A4A8-52CDDFDCD9AE}" type="pres">
      <dgm:prSet presAssocID="{816A570E-F009-4644-A57A-78FB0BFDE268}" presName="bgRect" presStyleLbl="bgShp" presStyleIdx="1" presStyleCnt="3"/>
      <dgm:spPr/>
    </dgm:pt>
    <dgm:pt modelId="{534307FB-4438-4043-B9A5-A46ED521317E}" type="pres">
      <dgm:prSet presAssocID="{816A570E-F009-4644-A57A-78FB0BFDE26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usic Notes"/>
        </a:ext>
      </dgm:extLst>
    </dgm:pt>
    <dgm:pt modelId="{12140ED8-CAFC-49F0-93A7-4360C9A175D4}" type="pres">
      <dgm:prSet presAssocID="{816A570E-F009-4644-A57A-78FB0BFDE268}" presName="spaceRect" presStyleCnt="0"/>
      <dgm:spPr/>
    </dgm:pt>
    <dgm:pt modelId="{CCAE3562-B4CD-41D8-A071-39C1E9B0E95B}" type="pres">
      <dgm:prSet presAssocID="{816A570E-F009-4644-A57A-78FB0BFDE268}" presName="parTx" presStyleLbl="revTx" presStyleIdx="1" presStyleCnt="3">
        <dgm:presLayoutVars>
          <dgm:chMax val="0"/>
          <dgm:chPref val="0"/>
        </dgm:presLayoutVars>
      </dgm:prSet>
      <dgm:spPr/>
    </dgm:pt>
    <dgm:pt modelId="{BBA6AA28-A5AC-43DD-B67D-47A523572A34}" type="pres">
      <dgm:prSet presAssocID="{B1EC4D40-0E1E-4741-823E-7EBC6048C537}" presName="sibTrans" presStyleCnt="0"/>
      <dgm:spPr/>
    </dgm:pt>
    <dgm:pt modelId="{C094C5A0-AB0C-4B42-B120-177EE77D5703}" type="pres">
      <dgm:prSet presAssocID="{4DBCEF14-7A26-4E9A-B0D8-2F24A199E230}" presName="compNode" presStyleCnt="0"/>
      <dgm:spPr/>
    </dgm:pt>
    <dgm:pt modelId="{EB68551D-B68D-4237-BAFD-0943D6792BA6}" type="pres">
      <dgm:prSet presAssocID="{4DBCEF14-7A26-4E9A-B0D8-2F24A199E230}" presName="bgRect" presStyleLbl="bgShp" presStyleIdx="2" presStyleCnt="3"/>
      <dgm:spPr/>
    </dgm:pt>
    <dgm:pt modelId="{7DE94DFC-58C4-4C5D-8600-7ACEAA18DBE7}" type="pres">
      <dgm:prSet presAssocID="{4DBCEF14-7A26-4E9A-B0D8-2F24A199E23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gno di spunta"/>
        </a:ext>
      </dgm:extLst>
    </dgm:pt>
    <dgm:pt modelId="{303F9767-F380-4806-A976-F8C8D38A0392}" type="pres">
      <dgm:prSet presAssocID="{4DBCEF14-7A26-4E9A-B0D8-2F24A199E230}" presName="spaceRect" presStyleCnt="0"/>
      <dgm:spPr/>
    </dgm:pt>
    <dgm:pt modelId="{71DFCCB1-2CBC-452D-AFD0-D3D9751053D4}" type="pres">
      <dgm:prSet presAssocID="{4DBCEF14-7A26-4E9A-B0D8-2F24A199E230}" presName="parTx" presStyleLbl="revTx" presStyleIdx="2" presStyleCnt="3">
        <dgm:presLayoutVars>
          <dgm:chMax val="0"/>
          <dgm:chPref val="0"/>
        </dgm:presLayoutVars>
      </dgm:prSet>
      <dgm:spPr/>
    </dgm:pt>
  </dgm:ptLst>
  <dgm:cxnLst>
    <dgm:cxn modelId="{D979FF0C-481C-4AE1-8B4F-1E7BFC697203}" srcId="{83EB5D8E-0517-4F1B-934F-F4176EAE9FD2}" destId="{4DBCEF14-7A26-4E9A-B0D8-2F24A199E230}" srcOrd="2" destOrd="0" parTransId="{62016BF4-FE9C-4181-A1EC-5DDF31000BC2}" sibTransId="{C98D34CA-5D23-49C8-8C87-2AF44143ACA2}"/>
    <dgm:cxn modelId="{D3209B2A-AC9D-4CE9-8D07-45B0A7BF38F0}" type="presOf" srcId="{83EB5D8E-0517-4F1B-934F-F4176EAE9FD2}" destId="{593C4E08-D580-4AA6-9E56-26382F2F9942}" srcOrd="0" destOrd="0" presId="urn:microsoft.com/office/officeart/2018/2/layout/IconVerticalSolidList"/>
    <dgm:cxn modelId="{C8C37E33-4F92-4C09-961C-70CFCF734D1B}" type="presOf" srcId="{4DBCEF14-7A26-4E9A-B0D8-2F24A199E230}" destId="{71DFCCB1-2CBC-452D-AFD0-D3D9751053D4}" srcOrd="0" destOrd="0" presId="urn:microsoft.com/office/officeart/2018/2/layout/IconVerticalSolidList"/>
    <dgm:cxn modelId="{5B938D76-1C3A-4C5B-A03E-AC71C7B576F5}" srcId="{83EB5D8E-0517-4F1B-934F-F4176EAE9FD2}" destId="{816A570E-F009-4644-A57A-78FB0BFDE268}" srcOrd="1" destOrd="0" parTransId="{6E123A22-7144-4DEA-8448-6465C4B61D60}" sibTransId="{B1EC4D40-0E1E-4741-823E-7EBC6048C537}"/>
    <dgm:cxn modelId="{F902937E-344E-4B75-9DAC-DA25F4382B81}" type="presOf" srcId="{22989263-29E2-4ADB-B44B-4D2FF1DE7E11}" destId="{A3A4A4B4-0B29-4390-8B99-055E88085A09}" srcOrd="0" destOrd="0" presId="urn:microsoft.com/office/officeart/2018/2/layout/IconVerticalSolidList"/>
    <dgm:cxn modelId="{508D15AA-DC00-47CF-82C5-262699CE6291}" type="presOf" srcId="{816A570E-F009-4644-A57A-78FB0BFDE268}" destId="{CCAE3562-B4CD-41D8-A071-39C1E9B0E95B}" srcOrd="0" destOrd="0" presId="urn:microsoft.com/office/officeart/2018/2/layout/IconVerticalSolidList"/>
    <dgm:cxn modelId="{E9F3FEE0-731A-473E-8C47-DC6ED972A13B}" srcId="{83EB5D8E-0517-4F1B-934F-F4176EAE9FD2}" destId="{22989263-29E2-4ADB-B44B-4D2FF1DE7E11}" srcOrd="0" destOrd="0" parTransId="{30E38213-7557-4D02-85EE-2763C63E8CE5}" sibTransId="{C15A095D-8620-4562-9FA5-FEA0EB558FE2}"/>
    <dgm:cxn modelId="{4B18F525-6AEB-41F0-BFAA-175A0DFDAE24}" type="presParOf" srcId="{593C4E08-D580-4AA6-9E56-26382F2F9942}" destId="{26A3529C-9C94-43D3-852F-11155FF4D55B}" srcOrd="0" destOrd="0" presId="urn:microsoft.com/office/officeart/2018/2/layout/IconVerticalSolidList"/>
    <dgm:cxn modelId="{C932BE0A-E6C2-42E7-973C-DFD8E62027AA}" type="presParOf" srcId="{26A3529C-9C94-43D3-852F-11155FF4D55B}" destId="{F6CF490C-B51A-46A6-BB2F-382AF860D544}" srcOrd="0" destOrd="0" presId="urn:microsoft.com/office/officeart/2018/2/layout/IconVerticalSolidList"/>
    <dgm:cxn modelId="{912FB2F8-BD52-4E6E-96AB-FBBF3AD27C57}" type="presParOf" srcId="{26A3529C-9C94-43D3-852F-11155FF4D55B}" destId="{104692ED-4F45-47FF-8419-8DED30659B63}" srcOrd="1" destOrd="0" presId="urn:microsoft.com/office/officeart/2018/2/layout/IconVerticalSolidList"/>
    <dgm:cxn modelId="{A6138588-84BB-4984-975C-1CA7C5CE3FD9}" type="presParOf" srcId="{26A3529C-9C94-43D3-852F-11155FF4D55B}" destId="{79E8BC70-979E-4EAC-B4FC-FA488944EDF2}" srcOrd="2" destOrd="0" presId="urn:microsoft.com/office/officeart/2018/2/layout/IconVerticalSolidList"/>
    <dgm:cxn modelId="{B3BCD1D1-4D3B-4B02-9CA9-9D64E0B30A2F}" type="presParOf" srcId="{26A3529C-9C94-43D3-852F-11155FF4D55B}" destId="{A3A4A4B4-0B29-4390-8B99-055E88085A09}" srcOrd="3" destOrd="0" presId="urn:microsoft.com/office/officeart/2018/2/layout/IconVerticalSolidList"/>
    <dgm:cxn modelId="{D1F41FA8-5666-4B73-8DDD-230E9B6B2B7B}" type="presParOf" srcId="{593C4E08-D580-4AA6-9E56-26382F2F9942}" destId="{F562B8D3-1FBB-48CF-982F-93CC55BAB6F7}" srcOrd="1" destOrd="0" presId="urn:microsoft.com/office/officeart/2018/2/layout/IconVerticalSolidList"/>
    <dgm:cxn modelId="{F5D947F8-25D0-4384-8DEE-3D1B5CA2EDAE}" type="presParOf" srcId="{593C4E08-D580-4AA6-9E56-26382F2F9942}" destId="{0F4FD052-6D5C-455A-BCEE-6FE6217848D2}" srcOrd="2" destOrd="0" presId="urn:microsoft.com/office/officeart/2018/2/layout/IconVerticalSolidList"/>
    <dgm:cxn modelId="{72065BAC-F24D-4DC6-9E9E-984B6CCAAA15}" type="presParOf" srcId="{0F4FD052-6D5C-455A-BCEE-6FE6217848D2}" destId="{1A6A61BE-918E-48D2-A4A8-52CDDFDCD9AE}" srcOrd="0" destOrd="0" presId="urn:microsoft.com/office/officeart/2018/2/layout/IconVerticalSolidList"/>
    <dgm:cxn modelId="{F0A4D96A-FCD3-479C-872F-04E07A865439}" type="presParOf" srcId="{0F4FD052-6D5C-455A-BCEE-6FE6217848D2}" destId="{534307FB-4438-4043-B9A5-A46ED521317E}" srcOrd="1" destOrd="0" presId="urn:microsoft.com/office/officeart/2018/2/layout/IconVerticalSolidList"/>
    <dgm:cxn modelId="{DCDF2020-E6FC-4EAC-B0ED-8FC95CC5E934}" type="presParOf" srcId="{0F4FD052-6D5C-455A-BCEE-6FE6217848D2}" destId="{12140ED8-CAFC-49F0-93A7-4360C9A175D4}" srcOrd="2" destOrd="0" presId="urn:microsoft.com/office/officeart/2018/2/layout/IconVerticalSolidList"/>
    <dgm:cxn modelId="{42AD7640-2D6E-4BBE-A163-725C66A7B441}" type="presParOf" srcId="{0F4FD052-6D5C-455A-BCEE-6FE6217848D2}" destId="{CCAE3562-B4CD-41D8-A071-39C1E9B0E95B}" srcOrd="3" destOrd="0" presId="urn:microsoft.com/office/officeart/2018/2/layout/IconVerticalSolidList"/>
    <dgm:cxn modelId="{DFF1A65A-29A2-49DE-9911-4693DDF5D4B7}" type="presParOf" srcId="{593C4E08-D580-4AA6-9E56-26382F2F9942}" destId="{BBA6AA28-A5AC-43DD-B67D-47A523572A34}" srcOrd="3" destOrd="0" presId="urn:microsoft.com/office/officeart/2018/2/layout/IconVerticalSolidList"/>
    <dgm:cxn modelId="{6BA976B5-A508-49F5-824F-679D193EA288}" type="presParOf" srcId="{593C4E08-D580-4AA6-9E56-26382F2F9942}" destId="{C094C5A0-AB0C-4B42-B120-177EE77D5703}" srcOrd="4" destOrd="0" presId="urn:microsoft.com/office/officeart/2018/2/layout/IconVerticalSolidList"/>
    <dgm:cxn modelId="{AA4FA257-66FA-472A-A638-A52719E159EA}" type="presParOf" srcId="{C094C5A0-AB0C-4B42-B120-177EE77D5703}" destId="{EB68551D-B68D-4237-BAFD-0943D6792BA6}" srcOrd="0" destOrd="0" presId="urn:microsoft.com/office/officeart/2018/2/layout/IconVerticalSolidList"/>
    <dgm:cxn modelId="{C1670397-7686-4813-94F7-37588CB1D7B5}" type="presParOf" srcId="{C094C5A0-AB0C-4B42-B120-177EE77D5703}" destId="{7DE94DFC-58C4-4C5D-8600-7ACEAA18DBE7}" srcOrd="1" destOrd="0" presId="urn:microsoft.com/office/officeart/2018/2/layout/IconVerticalSolidList"/>
    <dgm:cxn modelId="{F8F0B643-3E4E-4FF6-AB46-F884EEEE842B}" type="presParOf" srcId="{C094C5A0-AB0C-4B42-B120-177EE77D5703}" destId="{303F9767-F380-4806-A976-F8C8D38A0392}" srcOrd="2" destOrd="0" presId="urn:microsoft.com/office/officeart/2018/2/layout/IconVerticalSolidList"/>
    <dgm:cxn modelId="{6B4CFFA6-47B8-4D21-9F95-E92FD5E7D65F}" type="presParOf" srcId="{C094C5A0-AB0C-4B42-B120-177EE77D5703}" destId="{71DFCCB1-2CBC-452D-AFD0-D3D9751053D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E22EF0B-84AC-4F42-A4F1-53CF1D7959ED}"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D8CAFC7-8745-4278-8CF4-24F10C98F43E}">
      <dgm:prSet/>
      <dgm:spPr/>
      <dgm:t>
        <a:bodyPr/>
        <a:lstStyle/>
        <a:p>
          <a:r>
            <a:rPr lang="en-US"/>
            <a:t>Dunque «</a:t>
          </a:r>
          <a:r>
            <a:rPr lang="en-US" i="1"/>
            <a:t>Il colloquio concorre alla valutazione delle conoscenze, delle abilità e delle competenze del candidato, nonché </a:t>
          </a:r>
          <a:r>
            <a:rPr lang="en-US" b="1" i="1"/>
            <a:t>del grado di maturazione personale, di autonomia e di responsabilità</a:t>
          </a:r>
          <a:r>
            <a:rPr lang="en-US" i="1"/>
            <a:t> raggiunto al termine del percorso di studio, anche tenuto conto dell’impegno dimostrato nell’ambito scolastico e in altre attività coerenti con il percorso di studio, nonché del grado di responsabilità o dell’impegno evidenziati in azioni particolarmente meritevoli, in una prospettiva di sviluppo integrale della persona</a:t>
          </a:r>
          <a:r>
            <a:rPr lang="en-US"/>
            <a:t>».</a:t>
          </a:r>
        </a:p>
      </dgm:t>
    </dgm:pt>
    <dgm:pt modelId="{57CAED95-01CB-4C8B-828A-77172DAA2B88}" type="parTrans" cxnId="{9DCCD165-BDFD-48F3-A11D-D92F3F3BAD9E}">
      <dgm:prSet/>
      <dgm:spPr/>
      <dgm:t>
        <a:bodyPr/>
        <a:lstStyle/>
        <a:p>
          <a:endParaRPr lang="en-US"/>
        </a:p>
      </dgm:t>
    </dgm:pt>
    <dgm:pt modelId="{67E29BC0-3BF4-483A-ACDA-B0C1A71D770C}" type="sibTrans" cxnId="{9DCCD165-BDFD-48F3-A11D-D92F3F3BAD9E}">
      <dgm:prSet/>
      <dgm:spPr/>
      <dgm:t>
        <a:bodyPr/>
        <a:lstStyle/>
        <a:p>
          <a:endParaRPr lang="en-US"/>
        </a:p>
      </dgm:t>
    </dgm:pt>
    <dgm:pt modelId="{930DF772-4BD8-4581-A6A5-87D7D4D216F0}">
      <dgm:prSet/>
      <dgm:spPr/>
      <dgm:t>
        <a:bodyPr/>
        <a:lstStyle/>
        <a:p>
          <a:r>
            <a:rPr lang="en-US"/>
            <a:t>È evidente che, nella prospettiva di un colloquio in grado di cogliere e valorizzare maturazione personale, autonomia, responsabilità, impegno che tenga conto sia dell’intero percorso di studio che delle esperienze e azioni dell’extra-scuola, il </a:t>
          </a:r>
          <a:r>
            <a:rPr lang="en-US" b="1"/>
            <a:t>Curriculum dello studente </a:t>
          </a:r>
          <a:r>
            <a:rPr lang="en-US"/>
            <a:t>assume una particolare rilevanza.</a:t>
          </a:r>
        </a:p>
      </dgm:t>
    </dgm:pt>
    <dgm:pt modelId="{775D8C57-F793-4F69-B740-40CB56609102}" type="parTrans" cxnId="{78631C19-20D2-478D-8F4B-3A5609EB7BC3}">
      <dgm:prSet/>
      <dgm:spPr/>
      <dgm:t>
        <a:bodyPr/>
        <a:lstStyle/>
        <a:p>
          <a:endParaRPr lang="en-US"/>
        </a:p>
      </dgm:t>
    </dgm:pt>
    <dgm:pt modelId="{6D09DEC8-19B9-4959-8E50-8F09353D4FC0}" type="sibTrans" cxnId="{78631C19-20D2-478D-8F4B-3A5609EB7BC3}">
      <dgm:prSet/>
      <dgm:spPr/>
      <dgm:t>
        <a:bodyPr/>
        <a:lstStyle/>
        <a:p>
          <a:endParaRPr lang="en-US"/>
        </a:p>
      </dgm:t>
    </dgm:pt>
    <dgm:pt modelId="{C10F2850-7958-4CFA-BBFB-986B54F25B57}" type="pres">
      <dgm:prSet presAssocID="{0E22EF0B-84AC-4F42-A4F1-53CF1D7959ED}" presName="hierChild1" presStyleCnt="0">
        <dgm:presLayoutVars>
          <dgm:chPref val="1"/>
          <dgm:dir/>
          <dgm:animOne val="branch"/>
          <dgm:animLvl val="lvl"/>
          <dgm:resizeHandles/>
        </dgm:presLayoutVars>
      </dgm:prSet>
      <dgm:spPr/>
    </dgm:pt>
    <dgm:pt modelId="{8D27C497-CC60-4366-A196-01FC786FC20F}" type="pres">
      <dgm:prSet presAssocID="{4D8CAFC7-8745-4278-8CF4-24F10C98F43E}" presName="hierRoot1" presStyleCnt="0"/>
      <dgm:spPr/>
    </dgm:pt>
    <dgm:pt modelId="{46755F53-86D4-4151-AEB2-4B6402767DE8}" type="pres">
      <dgm:prSet presAssocID="{4D8CAFC7-8745-4278-8CF4-24F10C98F43E}" presName="composite" presStyleCnt="0"/>
      <dgm:spPr/>
    </dgm:pt>
    <dgm:pt modelId="{1FACFC44-B810-40EA-8FB2-9C77BDDC0D70}" type="pres">
      <dgm:prSet presAssocID="{4D8CAFC7-8745-4278-8CF4-24F10C98F43E}" presName="background" presStyleLbl="node0" presStyleIdx="0" presStyleCnt="2"/>
      <dgm:spPr/>
    </dgm:pt>
    <dgm:pt modelId="{D6D194F7-279A-49DB-AC90-D055C5B18387}" type="pres">
      <dgm:prSet presAssocID="{4D8CAFC7-8745-4278-8CF4-24F10C98F43E}" presName="text" presStyleLbl="fgAcc0" presStyleIdx="0" presStyleCnt="2">
        <dgm:presLayoutVars>
          <dgm:chPref val="3"/>
        </dgm:presLayoutVars>
      </dgm:prSet>
      <dgm:spPr/>
    </dgm:pt>
    <dgm:pt modelId="{E5281E47-A76D-4898-B4A7-F39AEB7A14BC}" type="pres">
      <dgm:prSet presAssocID="{4D8CAFC7-8745-4278-8CF4-24F10C98F43E}" presName="hierChild2" presStyleCnt="0"/>
      <dgm:spPr/>
    </dgm:pt>
    <dgm:pt modelId="{1E179302-0C9D-46C3-B242-018145323402}" type="pres">
      <dgm:prSet presAssocID="{930DF772-4BD8-4581-A6A5-87D7D4D216F0}" presName="hierRoot1" presStyleCnt="0"/>
      <dgm:spPr/>
    </dgm:pt>
    <dgm:pt modelId="{A6EE6571-C1E5-4E85-AE08-A88F1D3AD3B1}" type="pres">
      <dgm:prSet presAssocID="{930DF772-4BD8-4581-A6A5-87D7D4D216F0}" presName="composite" presStyleCnt="0"/>
      <dgm:spPr/>
    </dgm:pt>
    <dgm:pt modelId="{16AA6BF6-9200-45BD-98B5-3694AFFEFD32}" type="pres">
      <dgm:prSet presAssocID="{930DF772-4BD8-4581-A6A5-87D7D4D216F0}" presName="background" presStyleLbl="node0" presStyleIdx="1" presStyleCnt="2"/>
      <dgm:spPr/>
    </dgm:pt>
    <dgm:pt modelId="{A0476F4B-0099-45DA-8BB2-5F961DBF8400}" type="pres">
      <dgm:prSet presAssocID="{930DF772-4BD8-4581-A6A5-87D7D4D216F0}" presName="text" presStyleLbl="fgAcc0" presStyleIdx="1" presStyleCnt="2">
        <dgm:presLayoutVars>
          <dgm:chPref val="3"/>
        </dgm:presLayoutVars>
      </dgm:prSet>
      <dgm:spPr/>
    </dgm:pt>
    <dgm:pt modelId="{D1DC84D6-5E61-464A-A61E-FF755F784190}" type="pres">
      <dgm:prSet presAssocID="{930DF772-4BD8-4581-A6A5-87D7D4D216F0}" presName="hierChild2" presStyleCnt="0"/>
      <dgm:spPr/>
    </dgm:pt>
  </dgm:ptLst>
  <dgm:cxnLst>
    <dgm:cxn modelId="{3B2D2802-C73A-417D-816C-55EF09A81445}" type="presOf" srcId="{930DF772-4BD8-4581-A6A5-87D7D4D216F0}" destId="{A0476F4B-0099-45DA-8BB2-5F961DBF8400}" srcOrd="0" destOrd="0" presId="urn:microsoft.com/office/officeart/2005/8/layout/hierarchy1"/>
    <dgm:cxn modelId="{78631C19-20D2-478D-8F4B-3A5609EB7BC3}" srcId="{0E22EF0B-84AC-4F42-A4F1-53CF1D7959ED}" destId="{930DF772-4BD8-4581-A6A5-87D7D4D216F0}" srcOrd="1" destOrd="0" parTransId="{775D8C57-F793-4F69-B740-40CB56609102}" sibTransId="{6D09DEC8-19B9-4959-8E50-8F09353D4FC0}"/>
    <dgm:cxn modelId="{1A03AD1B-1FF8-4C3B-A9D9-BB5D011A8C62}" type="presOf" srcId="{0E22EF0B-84AC-4F42-A4F1-53CF1D7959ED}" destId="{C10F2850-7958-4CFA-BBFB-986B54F25B57}" srcOrd="0" destOrd="0" presId="urn:microsoft.com/office/officeart/2005/8/layout/hierarchy1"/>
    <dgm:cxn modelId="{9DCCD165-BDFD-48F3-A11D-D92F3F3BAD9E}" srcId="{0E22EF0B-84AC-4F42-A4F1-53CF1D7959ED}" destId="{4D8CAFC7-8745-4278-8CF4-24F10C98F43E}" srcOrd="0" destOrd="0" parTransId="{57CAED95-01CB-4C8B-828A-77172DAA2B88}" sibTransId="{67E29BC0-3BF4-483A-ACDA-B0C1A71D770C}"/>
    <dgm:cxn modelId="{819A2488-C8FA-4282-9C85-3C46DEE99C5C}" type="presOf" srcId="{4D8CAFC7-8745-4278-8CF4-24F10C98F43E}" destId="{D6D194F7-279A-49DB-AC90-D055C5B18387}" srcOrd="0" destOrd="0" presId="urn:microsoft.com/office/officeart/2005/8/layout/hierarchy1"/>
    <dgm:cxn modelId="{66537270-DB0A-4CC5-A020-E5954A5BA534}" type="presParOf" srcId="{C10F2850-7958-4CFA-BBFB-986B54F25B57}" destId="{8D27C497-CC60-4366-A196-01FC786FC20F}" srcOrd="0" destOrd="0" presId="urn:microsoft.com/office/officeart/2005/8/layout/hierarchy1"/>
    <dgm:cxn modelId="{03391CA0-5D13-4736-BE81-E946FB27743F}" type="presParOf" srcId="{8D27C497-CC60-4366-A196-01FC786FC20F}" destId="{46755F53-86D4-4151-AEB2-4B6402767DE8}" srcOrd="0" destOrd="0" presId="urn:microsoft.com/office/officeart/2005/8/layout/hierarchy1"/>
    <dgm:cxn modelId="{C8C85C63-A10C-4BCE-B797-3A3F100E33D5}" type="presParOf" srcId="{46755F53-86D4-4151-AEB2-4B6402767DE8}" destId="{1FACFC44-B810-40EA-8FB2-9C77BDDC0D70}" srcOrd="0" destOrd="0" presId="urn:microsoft.com/office/officeart/2005/8/layout/hierarchy1"/>
    <dgm:cxn modelId="{DB9961D5-321A-452E-8EB4-F980245B4312}" type="presParOf" srcId="{46755F53-86D4-4151-AEB2-4B6402767DE8}" destId="{D6D194F7-279A-49DB-AC90-D055C5B18387}" srcOrd="1" destOrd="0" presId="urn:microsoft.com/office/officeart/2005/8/layout/hierarchy1"/>
    <dgm:cxn modelId="{A44F533F-6A3E-43FE-B3ED-A63518F25255}" type="presParOf" srcId="{8D27C497-CC60-4366-A196-01FC786FC20F}" destId="{E5281E47-A76D-4898-B4A7-F39AEB7A14BC}" srcOrd="1" destOrd="0" presId="urn:microsoft.com/office/officeart/2005/8/layout/hierarchy1"/>
    <dgm:cxn modelId="{1B829C3A-DFFB-43AA-9AB9-DA83E1214C50}" type="presParOf" srcId="{C10F2850-7958-4CFA-BBFB-986B54F25B57}" destId="{1E179302-0C9D-46C3-B242-018145323402}" srcOrd="1" destOrd="0" presId="urn:microsoft.com/office/officeart/2005/8/layout/hierarchy1"/>
    <dgm:cxn modelId="{1FB589EE-C6DD-47BA-8577-1BADD921F736}" type="presParOf" srcId="{1E179302-0C9D-46C3-B242-018145323402}" destId="{A6EE6571-C1E5-4E85-AE08-A88F1D3AD3B1}" srcOrd="0" destOrd="0" presId="urn:microsoft.com/office/officeart/2005/8/layout/hierarchy1"/>
    <dgm:cxn modelId="{5F996D29-89D8-490C-9DBF-1DD06FB00170}" type="presParOf" srcId="{A6EE6571-C1E5-4E85-AE08-A88F1D3AD3B1}" destId="{16AA6BF6-9200-45BD-98B5-3694AFFEFD32}" srcOrd="0" destOrd="0" presId="urn:microsoft.com/office/officeart/2005/8/layout/hierarchy1"/>
    <dgm:cxn modelId="{32B0BCB9-A8DA-4ACA-A7C4-10702B000AD1}" type="presParOf" srcId="{A6EE6571-C1E5-4E85-AE08-A88F1D3AD3B1}" destId="{A0476F4B-0099-45DA-8BB2-5F961DBF8400}" srcOrd="1" destOrd="0" presId="urn:microsoft.com/office/officeart/2005/8/layout/hierarchy1"/>
    <dgm:cxn modelId="{CA72D7DF-180C-4A88-B377-AC043D809D15}" type="presParOf" srcId="{1E179302-0C9D-46C3-B242-018145323402}" destId="{D1DC84D6-5E61-464A-A61E-FF755F78419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7281B08-81D7-41A3-B78F-892B5A115292}"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D4D524D5-6A08-4C2D-9BF0-CAF8327A3158}">
      <dgm:prSet/>
      <dgm:spPr/>
      <dgm:t>
        <a:bodyPr/>
        <a:lstStyle/>
        <a:p>
          <a:r>
            <a:rPr lang="en-US"/>
            <a:t>Il comma 5 dell’articolo 18 del d. lgs. 62/2017 prevedeva la possibilità di assegnare un punteggio integrativo fino a 5 punti al candidato che avesse almeno trenta punti di credito scolastico e un risultato complessivo nelle prove d'esame pari ad almeno  cinquanta punti.</a:t>
          </a:r>
        </a:p>
      </dgm:t>
    </dgm:pt>
    <dgm:pt modelId="{E3FA644E-1D07-49A1-9F84-377003EB6E6E}" type="parTrans" cxnId="{013C01BD-9F33-4B92-9FEE-0026D0D575DE}">
      <dgm:prSet/>
      <dgm:spPr/>
      <dgm:t>
        <a:bodyPr/>
        <a:lstStyle/>
        <a:p>
          <a:endParaRPr lang="en-US"/>
        </a:p>
      </dgm:t>
    </dgm:pt>
    <dgm:pt modelId="{D955ED3B-789D-4750-BEBE-B69603BEC14E}" type="sibTrans" cxnId="{013C01BD-9F33-4B92-9FEE-0026D0D575DE}">
      <dgm:prSet/>
      <dgm:spPr/>
      <dgm:t>
        <a:bodyPr/>
        <a:lstStyle/>
        <a:p>
          <a:endParaRPr lang="en-US"/>
        </a:p>
      </dgm:t>
    </dgm:pt>
    <dgm:pt modelId="{B18D0CE7-07F0-4F3F-8A30-389E50B40C42}">
      <dgm:prSet/>
      <dgm:spPr/>
      <dgm:t>
        <a:bodyPr/>
        <a:lstStyle/>
        <a:p>
          <a:r>
            <a:rPr lang="en-US"/>
            <a:t>Il punteggio integrativo è stato profondamente modificato: il comma 5 citato recita infatti ora: «</a:t>
          </a:r>
          <a:r>
            <a:rPr lang="en-US" i="1"/>
            <a:t>La commissione d’esame può motivatamente integrare il punteggio fino a un </a:t>
          </a:r>
          <a:r>
            <a:rPr lang="en-US" b="1" i="1"/>
            <a:t>massimo di tre punti </a:t>
          </a:r>
          <a:r>
            <a:rPr lang="en-US" i="1"/>
            <a:t>ove il candidato abbia ottenuto un </a:t>
          </a:r>
          <a:r>
            <a:rPr lang="en-US" b="1" i="1"/>
            <a:t>punteggio complessivo di almeno novanta punti</a:t>
          </a:r>
          <a:r>
            <a:rPr lang="en-US" i="1"/>
            <a:t>, tra credito scolastico e prove d’esame</a:t>
          </a:r>
          <a:r>
            <a:rPr lang="en-US"/>
            <a:t>».</a:t>
          </a:r>
        </a:p>
      </dgm:t>
    </dgm:pt>
    <dgm:pt modelId="{73A7D641-BF7A-48D4-B125-7F1840B8CE41}" type="parTrans" cxnId="{8EFE997C-25AC-43FA-A345-86527886AFE1}">
      <dgm:prSet/>
      <dgm:spPr/>
      <dgm:t>
        <a:bodyPr/>
        <a:lstStyle/>
        <a:p>
          <a:endParaRPr lang="en-US"/>
        </a:p>
      </dgm:t>
    </dgm:pt>
    <dgm:pt modelId="{031F40F6-A75D-4295-827D-0B40FF4D9915}" type="sibTrans" cxnId="{8EFE997C-25AC-43FA-A345-86527886AFE1}">
      <dgm:prSet/>
      <dgm:spPr/>
      <dgm:t>
        <a:bodyPr/>
        <a:lstStyle/>
        <a:p>
          <a:endParaRPr lang="en-US"/>
        </a:p>
      </dgm:t>
    </dgm:pt>
    <dgm:pt modelId="{1B35DDC4-A570-443F-92D6-9486182934C8}" type="pres">
      <dgm:prSet presAssocID="{17281B08-81D7-41A3-B78F-892B5A115292}" presName="Name0" presStyleCnt="0">
        <dgm:presLayoutVars>
          <dgm:dir/>
          <dgm:animLvl val="lvl"/>
          <dgm:resizeHandles val="exact"/>
        </dgm:presLayoutVars>
      </dgm:prSet>
      <dgm:spPr/>
    </dgm:pt>
    <dgm:pt modelId="{FBFBAFE2-5582-4792-B2BF-F4A0BBEB6644}" type="pres">
      <dgm:prSet presAssocID="{B18D0CE7-07F0-4F3F-8A30-389E50B40C42}" presName="boxAndChildren" presStyleCnt="0"/>
      <dgm:spPr/>
    </dgm:pt>
    <dgm:pt modelId="{4F4028F3-ABB9-40AF-B977-01C1F2B0AECA}" type="pres">
      <dgm:prSet presAssocID="{B18D0CE7-07F0-4F3F-8A30-389E50B40C42}" presName="parentTextBox" presStyleLbl="node1" presStyleIdx="0" presStyleCnt="2"/>
      <dgm:spPr/>
    </dgm:pt>
    <dgm:pt modelId="{624CEF3F-F10F-4EBB-B8FF-5FFE0771FD64}" type="pres">
      <dgm:prSet presAssocID="{D955ED3B-789D-4750-BEBE-B69603BEC14E}" presName="sp" presStyleCnt="0"/>
      <dgm:spPr/>
    </dgm:pt>
    <dgm:pt modelId="{3A15D60A-ED98-4245-9C3C-761DDC164DA3}" type="pres">
      <dgm:prSet presAssocID="{D4D524D5-6A08-4C2D-9BF0-CAF8327A3158}" presName="arrowAndChildren" presStyleCnt="0"/>
      <dgm:spPr/>
    </dgm:pt>
    <dgm:pt modelId="{726B61D6-E3E8-4313-97B7-82547C9F8D2C}" type="pres">
      <dgm:prSet presAssocID="{D4D524D5-6A08-4C2D-9BF0-CAF8327A3158}" presName="parentTextArrow" presStyleLbl="node1" presStyleIdx="1" presStyleCnt="2"/>
      <dgm:spPr/>
    </dgm:pt>
  </dgm:ptLst>
  <dgm:cxnLst>
    <dgm:cxn modelId="{C308B10B-ACAB-4175-8BCD-8DA5AEF903D4}" type="presOf" srcId="{D4D524D5-6A08-4C2D-9BF0-CAF8327A3158}" destId="{726B61D6-E3E8-4313-97B7-82547C9F8D2C}" srcOrd="0" destOrd="0" presId="urn:microsoft.com/office/officeart/2005/8/layout/process4"/>
    <dgm:cxn modelId="{1F0A4461-82E2-4102-9E92-A5D937F0CE03}" type="presOf" srcId="{B18D0CE7-07F0-4F3F-8A30-389E50B40C42}" destId="{4F4028F3-ABB9-40AF-B977-01C1F2B0AECA}" srcOrd="0" destOrd="0" presId="urn:microsoft.com/office/officeart/2005/8/layout/process4"/>
    <dgm:cxn modelId="{8EFE997C-25AC-43FA-A345-86527886AFE1}" srcId="{17281B08-81D7-41A3-B78F-892B5A115292}" destId="{B18D0CE7-07F0-4F3F-8A30-389E50B40C42}" srcOrd="1" destOrd="0" parTransId="{73A7D641-BF7A-48D4-B125-7F1840B8CE41}" sibTransId="{031F40F6-A75D-4295-827D-0B40FF4D9915}"/>
    <dgm:cxn modelId="{31EA7FAE-994F-4451-B398-FADE7D1D5677}" type="presOf" srcId="{17281B08-81D7-41A3-B78F-892B5A115292}" destId="{1B35DDC4-A570-443F-92D6-9486182934C8}" srcOrd="0" destOrd="0" presId="urn:microsoft.com/office/officeart/2005/8/layout/process4"/>
    <dgm:cxn modelId="{013C01BD-9F33-4B92-9FEE-0026D0D575DE}" srcId="{17281B08-81D7-41A3-B78F-892B5A115292}" destId="{D4D524D5-6A08-4C2D-9BF0-CAF8327A3158}" srcOrd="0" destOrd="0" parTransId="{E3FA644E-1D07-49A1-9F84-377003EB6E6E}" sibTransId="{D955ED3B-789D-4750-BEBE-B69603BEC14E}"/>
    <dgm:cxn modelId="{92700F57-64E2-48D8-8C29-69C8DE1CEFF3}" type="presParOf" srcId="{1B35DDC4-A570-443F-92D6-9486182934C8}" destId="{FBFBAFE2-5582-4792-B2BF-F4A0BBEB6644}" srcOrd="0" destOrd="0" presId="urn:microsoft.com/office/officeart/2005/8/layout/process4"/>
    <dgm:cxn modelId="{B24EC367-8F50-44DA-AA35-187C9DA8D3E5}" type="presParOf" srcId="{FBFBAFE2-5582-4792-B2BF-F4A0BBEB6644}" destId="{4F4028F3-ABB9-40AF-B977-01C1F2B0AECA}" srcOrd="0" destOrd="0" presId="urn:microsoft.com/office/officeart/2005/8/layout/process4"/>
    <dgm:cxn modelId="{7E0BED9C-B60D-4C24-8F0E-EB47FED9E978}" type="presParOf" srcId="{1B35DDC4-A570-443F-92D6-9486182934C8}" destId="{624CEF3F-F10F-4EBB-B8FF-5FFE0771FD64}" srcOrd="1" destOrd="0" presId="urn:microsoft.com/office/officeart/2005/8/layout/process4"/>
    <dgm:cxn modelId="{9B3A89B9-595E-49D3-80A7-395ACC788364}" type="presParOf" srcId="{1B35DDC4-A570-443F-92D6-9486182934C8}" destId="{3A15D60A-ED98-4245-9C3C-761DDC164DA3}" srcOrd="2" destOrd="0" presId="urn:microsoft.com/office/officeart/2005/8/layout/process4"/>
    <dgm:cxn modelId="{8828B995-C293-4B8B-B77F-577DEE840662}" type="presParOf" srcId="{3A15D60A-ED98-4245-9C3C-761DDC164DA3}" destId="{726B61D6-E3E8-4313-97B7-82547C9F8D2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7640F51-6914-4432-B991-397A8391EAE1}"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3D79F8C1-5514-435D-965C-46908755F2FC}">
      <dgm:prSet/>
      <dgm:spPr/>
      <dgm:t>
        <a:bodyPr/>
        <a:lstStyle/>
        <a:p>
          <a:r>
            <a:rPr lang="en-US"/>
            <a:t>Il comma 7 dell’articolo 1 del decreto legge prevede stanziamenti di fondi, a  decorrere  dall'anno  2026,  «</a:t>
          </a:r>
          <a:r>
            <a:rPr lang="en-US" i="1"/>
            <a:t>anche  per  la  </a:t>
          </a:r>
          <a:r>
            <a:rPr lang="en-US" b="1" i="1"/>
            <a:t>formazione</a:t>
          </a:r>
          <a:r>
            <a:rPr lang="en-US" i="1"/>
            <a:t> specifica dei docenti aventi titolo alla nomina  quali  componenti  delle  commissioni degli esami di maturità</a:t>
          </a:r>
          <a:r>
            <a:rPr lang="en-US"/>
            <a:t>».</a:t>
          </a:r>
        </a:p>
      </dgm:t>
    </dgm:pt>
    <dgm:pt modelId="{9C91626F-6E7E-42FE-9298-22C95D0A22C4}" type="parTrans" cxnId="{A9A3E098-F748-4B46-BE97-B9A87A11140E}">
      <dgm:prSet/>
      <dgm:spPr/>
      <dgm:t>
        <a:bodyPr/>
        <a:lstStyle/>
        <a:p>
          <a:endParaRPr lang="en-US"/>
        </a:p>
      </dgm:t>
    </dgm:pt>
    <dgm:pt modelId="{2D4BEA55-18F6-46A3-A7B4-23184A666009}" type="sibTrans" cxnId="{A9A3E098-F748-4B46-BE97-B9A87A11140E}">
      <dgm:prSet/>
      <dgm:spPr/>
      <dgm:t>
        <a:bodyPr/>
        <a:lstStyle/>
        <a:p>
          <a:endParaRPr lang="en-US"/>
        </a:p>
      </dgm:t>
    </dgm:pt>
    <dgm:pt modelId="{C9845BE1-06E3-4B6F-B82B-6F6AED853B14}">
      <dgm:prSet/>
      <dgm:spPr/>
      <dgm:t>
        <a:bodyPr/>
        <a:lstStyle/>
        <a:p>
          <a:r>
            <a:rPr lang="en-US"/>
            <a:t>A norma del comma 8, a partire dall’anno scolastico 2026/2027 «</a:t>
          </a:r>
          <a:r>
            <a:rPr lang="en-US" i="1"/>
            <a:t>costituisce  </a:t>
          </a:r>
          <a:r>
            <a:rPr lang="en-US" b="1" i="1"/>
            <a:t>titolo preferenziale</a:t>
          </a:r>
          <a:r>
            <a:rPr lang="en-US" i="1"/>
            <a:t> per la nomina  a  componente  delle  commissioni  degli esami di maturità l'aver partecipato alla  formazione  specifica  di cui al comma 7</a:t>
          </a:r>
          <a:r>
            <a:rPr lang="en-US"/>
            <a:t>».</a:t>
          </a:r>
        </a:p>
      </dgm:t>
    </dgm:pt>
    <dgm:pt modelId="{054B6073-8DB2-4068-A48B-52385F39EDC1}" type="parTrans" cxnId="{A97DE644-2657-4063-87B3-DCA9A3AEDE31}">
      <dgm:prSet/>
      <dgm:spPr/>
      <dgm:t>
        <a:bodyPr/>
        <a:lstStyle/>
        <a:p>
          <a:endParaRPr lang="en-US"/>
        </a:p>
      </dgm:t>
    </dgm:pt>
    <dgm:pt modelId="{B18B029D-1D01-45AE-813F-E2960B8C8AC2}" type="sibTrans" cxnId="{A97DE644-2657-4063-87B3-DCA9A3AEDE31}">
      <dgm:prSet/>
      <dgm:spPr/>
      <dgm:t>
        <a:bodyPr/>
        <a:lstStyle/>
        <a:p>
          <a:endParaRPr lang="en-US"/>
        </a:p>
      </dgm:t>
    </dgm:pt>
    <dgm:pt modelId="{63C53C42-0566-4755-ABD7-6A0D8FF38F18}" type="pres">
      <dgm:prSet presAssocID="{D7640F51-6914-4432-B991-397A8391EAE1}" presName="Name0" presStyleCnt="0">
        <dgm:presLayoutVars>
          <dgm:dir/>
          <dgm:animLvl val="lvl"/>
          <dgm:resizeHandles val="exact"/>
        </dgm:presLayoutVars>
      </dgm:prSet>
      <dgm:spPr/>
    </dgm:pt>
    <dgm:pt modelId="{B2C93363-CC53-4C83-9CE2-CFB93D5CB805}" type="pres">
      <dgm:prSet presAssocID="{C9845BE1-06E3-4B6F-B82B-6F6AED853B14}" presName="boxAndChildren" presStyleCnt="0"/>
      <dgm:spPr/>
    </dgm:pt>
    <dgm:pt modelId="{328CF754-0D28-41E9-8050-8B1225656A02}" type="pres">
      <dgm:prSet presAssocID="{C9845BE1-06E3-4B6F-B82B-6F6AED853B14}" presName="parentTextBox" presStyleLbl="node1" presStyleIdx="0" presStyleCnt="2"/>
      <dgm:spPr/>
    </dgm:pt>
    <dgm:pt modelId="{408D8334-A061-4231-8590-A711FEF61C3B}" type="pres">
      <dgm:prSet presAssocID="{2D4BEA55-18F6-46A3-A7B4-23184A666009}" presName="sp" presStyleCnt="0"/>
      <dgm:spPr/>
    </dgm:pt>
    <dgm:pt modelId="{E3770369-96AE-4AC3-B261-E7881F6A683F}" type="pres">
      <dgm:prSet presAssocID="{3D79F8C1-5514-435D-965C-46908755F2FC}" presName="arrowAndChildren" presStyleCnt="0"/>
      <dgm:spPr/>
    </dgm:pt>
    <dgm:pt modelId="{C7E45C90-B5D8-42CD-9221-15A7124AFB0D}" type="pres">
      <dgm:prSet presAssocID="{3D79F8C1-5514-435D-965C-46908755F2FC}" presName="parentTextArrow" presStyleLbl="node1" presStyleIdx="1" presStyleCnt="2"/>
      <dgm:spPr/>
    </dgm:pt>
  </dgm:ptLst>
  <dgm:cxnLst>
    <dgm:cxn modelId="{10A5B433-469A-418D-9376-3001F28FBF40}" type="presOf" srcId="{D7640F51-6914-4432-B991-397A8391EAE1}" destId="{63C53C42-0566-4755-ABD7-6A0D8FF38F18}" srcOrd="0" destOrd="0" presId="urn:microsoft.com/office/officeart/2005/8/layout/process4"/>
    <dgm:cxn modelId="{A97DE644-2657-4063-87B3-DCA9A3AEDE31}" srcId="{D7640F51-6914-4432-B991-397A8391EAE1}" destId="{C9845BE1-06E3-4B6F-B82B-6F6AED853B14}" srcOrd="1" destOrd="0" parTransId="{054B6073-8DB2-4068-A48B-52385F39EDC1}" sibTransId="{B18B029D-1D01-45AE-813F-E2960B8C8AC2}"/>
    <dgm:cxn modelId="{629CA94C-7676-40AB-8911-0D16A7BC56BF}" type="presOf" srcId="{C9845BE1-06E3-4B6F-B82B-6F6AED853B14}" destId="{328CF754-0D28-41E9-8050-8B1225656A02}" srcOrd="0" destOrd="0" presId="urn:microsoft.com/office/officeart/2005/8/layout/process4"/>
    <dgm:cxn modelId="{A34BCD78-BBC5-4C48-A6A3-329DBE983017}" type="presOf" srcId="{3D79F8C1-5514-435D-965C-46908755F2FC}" destId="{C7E45C90-B5D8-42CD-9221-15A7124AFB0D}" srcOrd="0" destOrd="0" presId="urn:microsoft.com/office/officeart/2005/8/layout/process4"/>
    <dgm:cxn modelId="{A9A3E098-F748-4B46-BE97-B9A87A11140E}" srcId="{D7640F51-6914-4432-B991-397A8391EAE1}" destId="{3D79F8C1-5514-435D-965C-46908755F2FC}" srcOrd="0" destOrd="0" parTransId="{9C91626F-6E7E-42FE-9298-22C95D0A22C4}" sibTransId="{2D4BEA55-18F6-46A3-A7B4-23184A666009}"/>
    <dgm:cxn modelId="{18BCC97A-63E3-493E-91FE-C511C2C5B159}" type="presParOf" srcId="{63C53C42-0566-4755-ABD7-6A0D8FF38F18}" destId="{B2C93363-CC53-4C83-9CE2-CFB93D5CB805}" srcOrd="0" destOrd="0" presId="urn:microsoft.com/office/officeart/2005/8/layout/process4"/>
    <dgm:cxn modelId="{6F11BC50-2FEB-4290-BE4B-34115497C419}" type="presParOf" srcId="{B2C93363-CC53-4C83-9CE2-CFB93D5CB805}" destId="{328CF754-0D28-41E9-8050-8B1225656A02}" srcOrd="0" destOrd="0" presId="urn:microsoft.com/office/officeart/2005/8/layout/process4"/>
    <dgm:cxn modelId="{22ADC14A-AB3A-49D0-99B5-348FD252DEB3}" type="presParOf" srcId="{63C53C42-0566-4755-ABD7-6A0D8FF38F18}" destId="{408D8334-A061-4231-8590-A711FEF61C3B}" srcOrd="1" destOrd="0" presId="urn:microsoft.com/office/officeart/2005/8/layout/process4"/>
    <dgm:cxn modelId="{99F3DA97-DD75-44F7-AF8B-A79313292EA4}" type="presParOf" srcId="{63C53C42-0566-4755-ABD7-6A0D8FF38F18}" destId="{E3770369-96AE-4AC3-B261-E7881F6A683F}" srcOrd="2" destOrd="0" presId="urn:microsoft.com/office/officeart/2005/8/layout/process4"/>
    <dgm:cxn modelId="{2D7306E3-655D-4C6A-80DA-6EE746896014}" type="presParOf" srcId="{E3770369-96AE-4AC3-B261-E7881F6A683F}" destId="{C7E45C90-B5D8-42CD-9221-15A7124AFB0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F8FCE-7A5E-46E1-94C1-C53926BB53C4}">
      <dsp:nvSpPr>
        <dsp:cNvPr id="0" name=""/>
        <dsp:cNvSpPr/>
      </dsp:nvSpPr>
      <dsp:spPr>
        <a:xfrm>
          <a:off x="743415" y="313"/>
          <a:ext cx="2876556" cy="172593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 commi 1 e 2 riguardano l’esame di maturità</a:t>
          </a:r>
        </a:p>
      </dsp:txBody>
      <dsp:txXfrm>
        <a:off x="743415" y="313"/>
        <a:ext cx="2876556" cy="1725934"/>
      </dsp:txXfrm>
    </dsp:sp>
    <dsp:sp modelId="{A5B9C25A-96EC-4FED-A52A-C0B06627324A}">
      <dsp:nvSpPr>
        <dsp:cNvPr id="0" name=""/>
        <dsp:cNvSpPr/>
      </dsp:nvSpPr>
      <dsp:spPr>
        <a:xfrm>
          <a:off x="3907627" y="313"/>
          <a:ext cx="2876556" cy="1725934"/>
        </a:xfrm>
        <a:prstGeom prst="rect">
          <a:avLst/>
        </a:prstGeom>
        <a:solidFill>
          <a:schemeClr val="accent5">
            <a:hueOff val="471357"/>
            <a:satOff val="-2254"/>
            <a:lumOff val="2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il comma 3 riguarda gli esami integrativi (modifiche al d. lgs. 226/2005)</a:t>
          </a:r>
        </a:p>
      </dsp:txBody>
      <dsp:txXfrm>
        <a:off x="3907627" y="313"/>
        <a:ext cx="2876556" cy="1725934"/>
      </dsp:txXfrm>
    </dsp:sp>
    <dsp:sp modelId="{FA258334-FB09-4790-8ECA-B537A28BC4D6}">
      <dsp:nvSpPr>
        <dsp:cNvPr id="0" name=""/>
        <dsp:cNvSpPr/>
      </dsp:nvSpPr>
      <dsp:spPr>
        <a:xfrm>
          <a:off x="7071840" y="313"/>
          <a:ext cx="2876556" cy="1725934"/>
        </a:xfrm>
        <a:prstGeom prst="rect">
          <a:avLst/>
        </a:prstGeom>
        <a:solidFill>
          <a:schemeClr val="accent5">
            <a:hueOff val="942713"/>
            <a:satOff val="-4508"/>
            <a:lumOff val="4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il comma 4 riguarda i compiti dell’INVALSI (modifica al d.  lgs.  213/2009, comunicazione dei livelli di apprendimento conseguiti nelle prove del grado 13)</a:t>
          </a:r>
        </a:p>
      </dsp:txBody>
      <dsp:txXfrm>
        <a:off x="7071840" y="313"/>
        <a:ext cx="2876556" cy="1725934"/>
      </dsp:txXfrm>
    </dsp:sp>
    <dsp:sp modelId="{47441916-1077-4335-87A2-8EFA1329A282}">
      <dsp:nvSpPr>
        <dsp:cNvPr id="0" name=""/>
        <dsp:cNvSpPr/>
      </dsp:nvSpPr>
      <dsp:spPr>
        <a:xfrm>
          <a:off x="743415" y="2013902"/>
          <a:ext cx="2876556" cy="1725934"/>
        </a:xfrm>
        <a:prstGeom prst="rect">
          <a:avLst/>
        </a:prstGeom>
        <a:solidFill>
          <a:schemeClr val="accent5">
            <a:hueOff val="1414070"/>
            <a:satOff val="-6762"/>
            <a:lumOff val="7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il comma 5 riguarda l’elaborato critico degli anni non terminali (modifica della legge 150/2024)</a:t>
          </a:r>
        </a:p>
      </dsp:txBody>
      <dsp:txXfrm>
        <a:off x="743415" y="2013902"/>
        <a:ext cx="2876556" cy="1725934"/>
      </dsp:txXfrm>
    </dsp:sp>
    <dsp:sp modelId="{990A3943-69A4-4B2B-A424-7D8844ACA945}">
      <dsp:nvSpPr>
        <dsp:cNvPr id="0" name=""/>
        <dsp:cNvSpPr/>
      </dsp:nvSpPr>
      <dsp:spPr>
        <a:xfrm>
          <a:off x="3907627" y="2013902"/>
          <a:ext cx="2876556" cy="1725934"/>
        </a:xfrm>
        <a:prstGeom prst="rect">
          <a:avLst/>
        </a:prstGeom>
        <a:solidFill>
          <a:schemeClr val="accent5">
            <a:hueOff val="1885427"/>
            <a:satOff val="-9016"/>
            <a:lumOff val="9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il comma 6 riguarda la ridenominazione dei PCTO in “formazione scuola-lavoro” (modifica della legge 145/2018)</a:t>
          </a:r>
        </a:p>
      </dsp:txBody>
      <dsp:txXfrm>
        <a:off x="3907627" y="2013902"/>
        <a:ext cx="2876556" cy="1725934"/>
      </dsp:txXfrm>
    </dsp:sp>
    <dsp:sp modelId="{8D36905D-5F91-4BE6-B5CF-CE6A20A2E523}">
      <dsp:nvSpPr>
        <dsp:cNvPr id="0" name=""/>
        <dsp:cNvSpPr/>
      </dsp:nvSpPr>
      <dsp:spPr>
        <a:xfrm>
          <a:off x="7071840" y="2013902"/>
          <a:ext cx="2876556" cy="1725934"/>
        </a:xfrm>
        <a:prstGeom prst="rect">
          <a:avLst/>
        </a:prstGeom>
        <a:solidFill>
          <a:schemeClr val="accent5">
            <a:hueOff val="2356783"/>
            <a:satOff val="-11270"/>
            <a:lumOff val="1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i commi 7 e 8 riguardano la formazione specifica per i commissari dell’esame di maturità  </a:t>
          </a:r>
        </a:p>
      </dsp:txBody>
      <dsp:txXfrm>
        <a:off x="7071840" y="2013902"/>
        <a:ext cx="2876556" cy="172593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1E84D5-A24E-4638-BA91-5409F31CFFA1}">
      <dsp:nvSpPr>
        <dsp:cNvPr id="0" name=""/>
        <dsp:cNvSpPr/>
      </dsp:nvSpPr>
      <dsp:spPr>
        <a:xfrm>
          <a:off x="0" y="0"/>
          <a:ext cx="6325870" cy="162008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b="1" kern="1200"/>
            <a:t>Il dm n. 13 del 29 gennaio 2026</a:t>
          </a:r>
          <a:endParaRPr lang="en-US" sz="3100" kern="1200"/>
        </a:p>
      </dsp:txBody>
      <dsp:txXfrm>
        <a:off x="47451" y="47451"/>
        <a:ext cx="4577671" cy="1525183"/>
      </dsp:txXfrm>
    </dsp:sp>
    <dsp:sp modelId="{B2678D1D-B12C-47F2-82FD-FE544E1375C3}">
      <dsp:nvSpPr>
        <dsp:cNvPr id="0" name=""/>
        <dsp:cNvSpPr/>
      </dsp:nvSpPr>
      <dsp:spPr>
        <a:xfrm>
          <a:off x="558165" y="1890099"/>
          <a:ext cx="6325870" cy="1620085"/>
        </a:xfrm>
        <a:prstGeom prst="roundRect">
          <a:avLst>
            <a:gd name="adj" fmla="val 10000"/>
          </a:avLst>
        </a:prstGeom>
        <a:solidFill>
          <a:schemeClr val="accent2">
            <a:hueOff val="-661686"/>
            <a:satOff val="746"/>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b="1" kern="1200"/>
            <a:t>La scelta delle discipline </a:t>
          </a:r>
          <a:endParaRPr lang="en-US" sz="3100" kern="1200"/>
        </a:p>
      </dsp:txBody>
      <dsp:txXfrm>
        <a:off x="605616" y="1937550"/>
        <a:ext cx="4619748" cy="1525183"/>
      </dsp:txXfrm>
    </dsp:sp>
    <dsp:sp modelId="{6A216A8B-F563-42AE-9836-8DAEC09E0A04}">
      <dsp:nvSpPr>
        <dsp:cNvPr id="0" name=""/>
        <dsp:cNvSpPr/>
      </dsp:nvSpPr>
      <dsp:spPr>
        <a:xfrm>
          <a:off x="1116330" y="3780198"/>
          <a:ext cx="6325870" cy="1620085"/>
        </a:xfrm>
        <a:prstGeom prst="roundRect">
          <a:avLst>
            <a:gd name="adj" fmla="val 10000"/>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it-IT" sz="3100" b="1" kern="1200"/>
            <a:t>e le modalità di conduzione del colloquio</a:t>
          </a:r>
          <a:endParaRPr lang="en-US" sz="3100" kern="1200"/>
        </a:p>
      </dsp:txBody>
      <dsp:txXfrm>
        <a:off x="1163781" y="3827649"/>
        <a:ext cx="4619748" cy="1525183"/>
      </dsp:txXfrm>
    </dsp:sp>
    <dsp:sp modelId="{B5D58345-0C11-476B-ACA9-454EB04B3685}">
      <dsp:nvSpPr>
        <dsp:cNvPr id="0" name=""/>
        <dsp:cNvSpPr/>
      </dsp:nvSpPr>
      <dsp:spPr>
        <a:xfrm>
          <a:off x="5272815" y="1228564"/>
          <a:ext cx="1053055" cy="105305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509752" y="1228564"/>
        <a:ext cx="579181" cy="792424"/>
      </dsp:txXfrm>
    </dsp:sp>
    <dsp:sp modelId="{780ECBA2-B5A6-41D9-BC5F-C434622D2668}">
      <dsp:nvSpPr>
        <dsp:cNvPr id="0" name=""/>
        <dsp:cNvSpPr/>
      </dsp:nvSpPr>
      <dsp:spPr>
        <a:xfrm>
          <a:off x="5830980" y="3107863"/>
          <a:ext cx="1053055" cy="1053055"/>
        </a:xfrm>
        <a:prstGeom prst="downArrow">
          <a:avLst>
            <a:gd name="adj1" fmla="val 55000"/>
            <a:gd name="adj2" fmla="val 45000"/>
          </a:avLst>
        </a:prstGeom>
        <a:solidFill>
          <a:schemeClr val="accent2">
            <a:tint val="40000"/>
            <a:alpha val="90000"/>
            <a:hueOff val="-1841865"/>
            <a:satOff val="12270"/>
            <a:lumOff val="1122"/>
            <a:alphaOff val="0"/>
          </a:schemeClr>
        </a:solidFill>
        <a:ln w="12700" cap="flat" cmpd="sng" algn="ctr">
          <a:solidFill>
            <a:schemeClr val="accent2">
              <a:tint val="40000"/>
              <a:alpha val="90000"/>
              <a:hueOff val="-1841865"/>
              <a:satOff val="12270"/>
              <a:lumOff val="11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067917" y="3107863"/>
        <a:ext cx="579181" cy="79242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FAB41B-524C-4806-9A3F-06941D6C29E0}">
      <dsp:nvSpPr>
        <dsp:cNvPr id="0" name=""/>
        <dsp:cNvSpPr/>
      </dsp:nvSpPr>
      <dsp:spPr>
        <a:xfrm>
          <a:off x="0" y="0"/>
          <a:ext cx="7442201" cy="540028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a:t>Il comma 1 </a:t>
          </a:r>
          <a:r>
            <a:rPr lang="en-US" sz="3600" kern="1200" dirty="0" err="1"/>
            <a:t>dell’articolo</a:t>
          </a:r>
          <a:r>
            <a:rPr lang="en-US" sz="3600" kern="1200" dirty="0"/>
            <a:t> 1 </a:t>
          </a:r>
          <a:r>
            <a:rPr lang="en-US" sz="3600" kern="1200" dirty="0" err="1"/>
            <a:t>rimanda</a:t>
          </a:r>
          <a:r>
            <a:rPr lang="en-US" sz="3600" kern="1200" dirty="0"/>
            <a:t> alle </a:t>
          </a:r>
          <a:r>
            <a:rPr lang="en-US" sz="3600" kern="1200" dirty="0" err="1"/>
            <a:t>tabelle</a:t>
          </a:r>
          <a:r>
            <a:rPr lang="en-US" sz="3600" kern="1200" dirty="0"/>
            <a:t> </a:t>
          </a:r>
          <a:r>
            <a:rPr lang="en-US" sz="3600" kern="1200" dirty="0" err="1"/>
            <a:t>allegate</a:t>
          </a:r>
          <a:r>
            <a:rPr lang="en-US" sz="3600" kern="1200" dirty="0"/>
            <a:t> al dm </a:t>
          </a:r>
          <a:r>
            <a:rPr lang="en-US" sz="3600" kern="1200" dirty="0" err="1"/>
            <a:t>che</a:t>
          </a:r>
          <a:r>
            <a:rPr lang="en-US" sz="3600" kern="1200" dirty="0"/>
            <a:t> </a:t>
          </a:r>
          <a:r>
            <a:rPr lang="en-US" sz="3600" kern="1200" dirty="0" err="1"/>
            <a:t>individuano</a:t>
          </a:r>
          <a:r>
            <a:rPr lang="en-US" sz="4500" kern="1200" dirty="0"/>
            <a:t>:</a:t>
          </a:r>
        </a:p>
      </dsp:txBody>
      <dsp:txXfrm>
        <a:off x="0" y="0"/>
        <a:ext cx="7442201" cy="2916153"/>
      </dsp:txXfrm>
    </dsp:sp>
    <dsp:sp modelId="{7DED0606-35F8-494C-B188-7B3B6C4E78CC}">
      <dsp:nvSpPr>
        <dsp:cNvPr id="0" name=""/>
        <dsp:cNvSpPr/>
      </dsp:nvSpPr>
      <dsp:spPr>
        <a:xfrm>
          <a:off x="0" y="2808147"/>
          <a:ext cx="3721100" cy="248413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dirty="0"/>
            <a:t>le discipline </a:t>
          </a:r>
          <a:r>
            <a:rPr lang="en-US" sz="1900" kern="1200" dirty="0" err="1"/>
            <a:t>oggetto</a:t>
          </a:r>
          <a:r>
            <a:rPr lang="en-US" sz="1900" kern="1200" dirty="0"/>
            <a:t> della </a:t>
          </a:r>
          <a:r>
            <a:rPr lang="en-US" sz="1900" kern="1200" dirty="0" err="1"/>
            <a:t>seconda</a:t>
          </a:r>
          <a:r>
            <a:rPr lang="en-US" sz="1900" kern="1200" dirty="0"/>
            <a:t> </a:t>
          </a:r>
          <a:r>
            <a:rPr lang="en-US" sz="1900" kern="1200" dirty="0" err="1"/>
            <a:t>prova</a:t>
          </a:r>
          <a:r>
            <a:rPr lang="en-US" sz="1900" kern="1200" dirty="0"/>
            <a:t> </a:t>
          </a:r>
          <a:r>
            <a:rPr lang="en-US" sz="1900" kern="1200" dirty="0" err="1"/>
            <a:t>scritta</a:t>
          </a:r>
          <a:r>
            <a:rPr lang="en-US" sz="1900" kern="1200" dirty="0"/>
            <a:t> </a:t>
          </a:r>
          <a:r>
            <a:rPr lang="en-US" sz="1900" kern="1200" dirty="0" err="1"/>
            <a:t>dell’esame</a:t>
          </a:r>
          <a:r>
            <a:rPr lang="en-US" sz="1900" kern="1200" dirty="0"/>
            <a:t> di </a:t>
          </a:r>
          <a:r>
            <a:rPr lang="en-US" sz="1900" kern="1200" dirty="0" err="1"/>
            <a:t>maturità</a:t>
          </a:r>
          <a:r>
            <a:rPr lang="en-US" sz="1900" kern="1200" dirty="0"/>
            <a:t> - ad </a:t>
          </a:r>
          <a:r>
            <a:rPr lang="en-US" sz="1900" kern="1200" dirty="0" err="1"/>
            <a:t>eccezione</a:t>
          </a:r>
          <a:r>
            <a:rPr lang="en-US" sz="1900" kern="1200" dirty="0"/>
            <a:t> degli </a:t>
          </a:r>
          <a:r>
            <a:rPr lang="en-US" sz="1900" kern="1200" dirty="0" err="1"/>
            <a:t>istituti</a:t>
          </a:r>
          <a:r>
            <a:rPr lang="en-US" sz="1900" kern="1200" dirty="0"/>
            <a:t> </a:t>
          </a:r>
          <a:r>
            <a:rPr lang="en-US" sz="1900" kern="1200" dirty="0" err="1"/>
            <a:t>professionali</a:t>
          </a:r>
          <a:r>
            <a:rPr lang="en-US" sz="1900" kern="1200" dirty="0"/>
            <a:t> del </a:t>
          </a:r>
          <a:r>
            <a:rPr lang="en-US" sz="1900" kern="1200" dirty="0" err="1"/>
            <a:t>vigente</a:t>
          </a:r>
          <a:r>
            <a:rPr lang="en-US" sz="1900" kern="1200" dirty="0"/>
            <a:t> </a:t>
          </a:r>
          <a:r>
            <a:rPr lang="en-US" sz="1900" kern="1200" dirty="0" err="1"/>
            <a:t>ordinamento</a:t>
          </a:r>
          <a:r>
            <a:rPr lang="en-US" sz="1900" kern="1200" dirty="0"/>
            <a:t> per </a:t>
          </a:r>
          <a:r>
            <a:rPr lang="en-US" sz="1900" kern="1200" dirty="0" err="1"/>
            <a:t>i</a:t>
          </a:r>
          <a:r>
            <a:rPr lang="en-US" sz="1900" kern="1200" dirty="0"/>
            <a:t> </a:t>
          </a:r>
          <a:r>
            <a:rPr lang="en-US" sz="1900" kern="1200" dirty="0" err="1"/>
            <a:t>quali</a:t>
          </a:r>
          <a:r>
            <a:rPr lang="en-US" sz="1900" kern="1200" dirty="0"/>
            <a:t> le </a:t>
          </a:r>
          <a:r>
            <a:rPr lang="en-US" sz="1900" kern="1200" dirty="0" err="1"/>
            <a:t>seconde</a:t>
          </a:r>
          <a:r>
            <a:rPr lang="en-US" sz="1900" kern="1200" dirty="0"/>
            <a:t> prove </a:t>
          </a:r>
          <a:r>
            <a:rPr lang="en-US" sz="1900" kern="1200" dirty="0" err="1"/>
            <a:t>vertono</a:t>
          </a:r>
          <a:r>
            <a:rPr lang="en-US" sz="1900" kern="1200" dirty="0"/>
            <a:t> </a:t>
          </a:r>
          <a:r>
            <a:rPr lang="en-US" sz="1900" kern="1200" dirty="0" err="1"/>
            <a:t>sulle</a:t>
          </a:r>
          <a:r>
            <a:rPr lang="en-US" sz="1900" kern="1200" dirty="0"/>
            <a:t> </a:t>
          </a:r>
          <a:r>
            <a:rPr lang="en-US" sz="1900" kern="1200" dirty="0" err="1"/>
            <a:t>competenze</a:t>
          </a:r>
          <a:r>
            <a:rPr lang="en-US" sz="1900" kern="1200" dirty="0"/>
            <a:t> in </a:t>
          </a:r>
          <a:r>
            <a:rPr lang="en-US" sz="1900" kern="1200" dirty="0" err="1"/>
            <a:t>uscita</a:t>
          </a:r>
          <a:r>
            <a:rPr lang="en-US" sz="1900" kern="1200" dirty="0"/>
            <a:t> e sui nuclei </a:t>
          </a:r>
          <a:r>
            <a:rPr lang="en-US" sz="1900" kern="1200" dirty="0" err="1"/>
            <a:t>fondamentali</a:t>
          </a:r>
          <a:r>
            <a:rPr lang="en-US" sz="1900" kern="1200" dirty="0"/>
            <a:t> di </a:t>
          </a:r>
          <a:r>
            <a:rPr lang="en-US" sz="1900" kern="1200" dirty="0" err="1"/>
            <a:t>indirizzo</a:t>
          </a:r>
          <a:r>
            <a:rPr lang="en-US" sz="1900" kern="1200" dirty="0"/>
            <a:t> </a:t>
          </a:r>
          <a:r>
            <a:rPr lang="en-US" sz="1900" kern="1200" dirty="0" err="1"/>
            <a:t>correlati</a:t>
          </a:r>
          <a:r>
            <a:rPr lang="en-US" sz="1900" kern="1200" dirty="0"/>
            <a:t> </a:t>
          </a:r>
        </a:p>
      </dsp:txBody>
      <dsp:txXfrm>
        <a:off x="0" y="2808147"/>
        <a:ext cx="3721100" cy="2484130"/>
      </dsp:txXfrm>
    </dsp:sp>
    <dsp:sp modelId="{66A82656-8BFE-4345-871E-D755B8A88EEF}">
      <dsp:nvSpPr>
        <dsp:cNvPr id="0" name=""/>
        <dsp:cNvSpPr/>
      </dsp:nvSpPr>
      <dsp:spPr>
        <a:xfrm>
          <a:off x="3721100" y="2808147"/>
          <a:ext cx="3721100" cy="248413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le quattro discipline oggetto del colloquio d’esame, ferme restando le specifiche indicazioni relative agli istituti professionali del vigente ordinamento. </a:t>
          </a:r>
        </a:p>
      </dsp:txBody>
      <dsp:txXfrm>
        <a:off x="3721100" y="2808147"/>
        <a:ext cx="3721100" cy="24841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780CD-4119-4DDF-9F5C-CC3EBAAD3E1B}">
      <dsp:nvSpPr>
        <dsp:cNvPr id="0" name=""/>
        <dsp:cNvSpPr/>
      </dsp:nvSpPr>
      <dsp:spPr>
        <a:xfrm>
          <a:off x="0" y="660"/>
          <a:ext cx="5715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DB62C0-9FCE-4B71-A1FE-4ADF87717B8F}">
      <dsp:nvSpPr>
        <dsp:cNvPr id="0" name=""/>
        <dsp:cNvSpPr/>
      </dsp:nvSpPr>
      <dsp:spPr>
        <a:xfrm>
          <a:off x="0" y="660"/>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L’articolo 2 è dedicato al colloquio:</a:t>
          </a:r>
          <a:endParaRPr lang="en-US" sz="1700" kern="1200"/>
        </a:p>
      </dsp:txBody>
      <dsp:txXfrm>
        <a:off x="0" y="660"/>
        <a:ext cx="5715000" cy="600986"/>
      </dsp:txXfrm>
    </dsp:sp>
    <dsp:sp modelId="{FD20AA6D-DD18-4823-BF3A-DE1016B563A0}">
      <dsp:nvSpPr>
        <dsp:cNvPr id="0" name=""/>
        <dsp:cNvSpPr/>
      </dsp:nvSpPr>
      <dsp:spPr>
        <a:xfrm>
          <a:off x="0" y="601646"/>
          <a:ext cx="5715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C646EE-E1C1-49D8-9377-9E1A97F6FC2E}">
      <dsp:nvSpPr>
        <dsp:cNvPr id="0" name=""/>
        <dsp:cNvSpPr/>
      </dsp:nvSpPr>
      <dsp:spPr>
        <a:xfrm>
          <a:off x="0" y="601646"/>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1 richiama le specifiche norme contenute nel d.lgs. 62/2017;</a:t>
          </a:r>
          <a:endParaRPr lang="en-US" sz="1700" kern="1200"/>
        </a:p>
      </dsp:txBody>
      <dsp:txXfrm>
        <a:off x="0" y="601646"/>
        <a:ext cx="5715000" cy="600986"/>
      </dsp:txXfrm>
    </dsp:sp>
    <dsp:sp modelId="{D2EEEBDB-E48B-4B5D-9746-062A39F7161C}">
      <dsp:nvSpPr>
        <dsp:cNvPr id="0" name=""/>
        <dsp:cNvSpPr/>
      </dsp:nvSpPr>
      <dsp:spPr>
        <a:xfrm>
          <a:off x="0" y="1202633"/>
          <a:ext cx="57150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F94F32-1E5C-4A90-AE82-B88B67C71027}">
      <dsp:nvSpPr>
        <dsp:cNvPr id="0" name=""/>
        <dsp:cNvSpPr/>
      </dsp:nvSpPr>
      <dsp:spPr>
        <a:xfrm>
          <a:off x="0" y="1202633"/>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2 articolazione del colloquio</a:t>
          </a:r>
          <a:endParaRPr lang="en-US" sz="1700" kern="1200"/>
        </a:p>
      </dsp:txBody>
      <dsp:txXfrm>
        <a:off x="0" y="1202633"/>
        <a:ext cx="5715000" cy="600986"/>
      </dsp:txXfrm>
    </dsp:sp>
    <dsp:sp modelId="{8B59BF92-7020-43CE-9114-BEDB969BC09C}">
      <dsp:nvSpPr>
        <dsp:cNvPr id="0" name=""/>
        <dsp:cNvSpPr/>
      </dsp:nvSpPr>
      <dsp:spPr>
        <a:xfrm>
          <a:off x="0" y="1803620"/>
          <a:ext cx="57150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A791D1-A6E7-41C4-BF46-67E5FCAC3A6B}">
      <dsp:nvSpPr>
        <dsp:cNvPr id="0" name=""/>
        <dsp:cNvSpPr/>
      </dsp:nvSpPr>
      <dsp:spPr>
        <a:xfrm>
          <a:off x="0" y="1803620"/>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3 l’elaborato critico per chi è ammesso con il 6 in comportamento</a:t>
          </a:r>
          <a:endParaRPr lang="en-US" sz="1700" kern="1200"/>
        </a:p>
      </dsp:txBody>
      <dsp:txXfrm>
        <a:off x="0" y="1803620"/>
        <a:ext cx="5715000" cy="600986"/>
      </dsp:txXfrm>
    </dsp:sp>
    <dsp:sp modelId="{31D4BEE5-17EA-435E-BF21-C510D35BFF4B}">
      <dsp:nvSpPr>
        <dsp:cNvPr id="0" name=""/>
        <dsp:cNvSpPr/>
      </dsp:nvSpPr>
      <dsp:spPr>
        <a:xfrm>
          <a:off x="0" y="2404606"/>
          <a:ext cx="5715000"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C17AA0-C585-42AF-A381-90AB5DDDB601}">
      <dsp:nvSpPr>
        <dsp:cNvPr id="0" name=""/>
        <dsp:cNvSpPr/>
      </dsp:nvSpPr>
      <dsp:spPr>
        <a:xfrm>
          <a:off x="0" y="2404606"/>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4 disciplina CLIL</a:t>
          </a:r>
          <a:endParaRPr lang="en-US" sz="1700" kern="1200"/>
        </a:p>
      </dsp:txBody>
      <dsp:txXfrm>
        <a:off x="0" y="2404606"/>
        <a:ext cx="5715000" cy="600986"/>
      </dsp:txXfrm>
    </dsp:sp>
    <dsp:sp modelId="{820289C1-FF5A-4ECF-B5DA-93777420C34B}">
      <dsp:nvSpPr>
        <dsp:cNvPr id="0" name=""/>
        <dsp:cNvSpPr/>
      </dsp:nvSpPr>
      <dsp:spPr>
        <a:xfrm>
          <a:off x="0" y="3005593"/>
          <a:ext cx="57150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CC46DE-C87E-4E76-B1EE-3AE7E42D9E2A}">
      <dsp:nvSpPr>
        <dsp:cNvPr id="0" name=""/>
        <dsp:cNvSpPr/>
      </dsp:nvSpPr>
      <dsp:spPr>
        <a:xfrm>
          <a:off x="0" y="3005593"/>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5 colloquio dei candidati con disabilità e DSA</a:t>
          </a:r>
          <a:endParaRPr lang="en-US" sz="1700" kern="1200"/>
        </a:p>
      </dsp:txBody>
      <dsp:txXfrm>
        <a:off x="0" y="3005593"/>
        <a:ext cx="5715000" cy="600986"/>
      </dsp:txXfrm>
    </dsp:sp>
    <dsp:sp modelId="{7959623B-E433-4B00-8FB7-39899B9BA68E}">
      <dsp:nvSpPr>
        <dsp:cNvPr id="0" name=""/>
        <dsp:cNvSpPr/>
      </dsp:nvSpPr>
      <dsp:spPr>
        <a:xfrm>
          <a:off x="0" y="3606579"/>
          <a:ext cx="57150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9AA664-606A-4909-9B26-099119937722}">
      <dsp:nvSpPr>
        <dsp:cNvPr id="0" name=""/>
        <dsp:cNvSpPr/>
      </dsp:nvSpPr>
      <dsp:spPr>
        <a:xfrm>
          <a:off x="0" y="3606579"/>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6 indicazioni specifiche per EsaBac/EsaBac techno </a:t>
          </a:r>
          <a:endParaRPr lang="en-US" sz="1700" kern="1200"/>
        </a:p>
      </dsp:txBody>
      <dsp:txXfrm>
        <a:off x="0" y="3606579"/>
        <a:ext cx="5715000" cy="600986"/>
      </dsp:txXfrm>
    </dsp:sp>
    <dsp:sp modelId="{678B2A9F-FACE-4049-BE12-E3449B0C485F}">
      <dsp:nvSpPr>
        <dsp:cNvPr id="0" name=""/>
        <dsp:cNvSpPr/>
      </dsp:nvSpPr>
      <dsp:spPr>
        <a:xfrm>
          <a:off x="0" y="4207566"/>
          <a:ext cx="5715000"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183B251-D68C-4D55-B612-2D1438A349D5}">
      <dsp:nvSpPr>
        <dsp:cNvPr id="0" name=""/>
        <dsp:cNvSpPr/>
      </dsp:nvSpPr>
      <dsp:spPr>
        <a:xfrm>
          <a:off x="0" y="4207566"/>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7 punteggio e sua attribuzione</a:t>
          </a:r>
          <a:endParaRPr lang="en-US" sz="1700" kern="1200"/>
        </a:p>
      </dsp:txBody>
      <dsp:txXfrm>
        <a:off x="0" y="4207566"/>
        <a:ext cx="5715000" cy="600986"/>
      </dsp:txXfrm>
    </dsp:sp>
    <dsp:sp modelId="{EE346B15-B023-4C0A-B93E-6CB8B7C5E769}">
      <dsp:nvSpPr>
        <dsp:cNvPr id="0" name=""/>
        <dsp:cNvSpPr/>
      </dsp:nvSpPr>
      <dsp:spPr>
        <a:xfrm>
          <a:off x="0" y="4808553"/>
          <a:ext cx="5715000"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308287-D740-4105-876A-C0C11D41C748}">
      <dsp:nvSpPr>
        <dsp:cNvPr id="0" name=""/>
        <dsp:cNvSpPr/>
      </dsp:nvSpPr>
      <dsp:spPr>
        <a:xfrm>
          <a:off x="0" y="4808553"/>
          <a:ext cx="5715000" cy="6009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it-IT" sz="1700" kern="1200"/>
            <a:t>comma 8 indicazioni generali sullo svolgimento del colloquio</a:t>
          </a:r>
          <a:endParaRPr lang="en-US" sz="1700" kern="1200"/>
        </a:p>
      </dsp:txBody>
      <dsp:txXfrm>
        <a:off x="0" y="4808553"/>
        <a:ext cx="5715000" cy="6009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12F047-3B43-48CB-8547-66C69EA19C0B}">
      <dsp:nvSpPr>
        <dsp:cNvPr id="0" name=""/>
        <dsp:cNvSpPr/>
      </dsp:nvSpPr>
      <dsp:spPr>
        <a:xfrm>
          <a:off x="655361" y="0"/>
          <a:ext cx="5849284" cy="1462321"/>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a:t>Il colloquio</a:t>
          </a:r>
        </a:p>
      </dsp:txBody>
      <dsp:txXfrm>
        <a:off x="698191" y="42830"/>
        <a:ext cx="5763624" cy="1376661"/>
      </dsp:txXfrm>
    </dsp:sp>
    <dsp:sp modelId="{ADD776FF-E939-4C7B-B438-B29B8AE230A0}">
      <dsp:nvSpPr>
        <dsp:cNvPr id="0" name=""/>
        <dsp:cNvSpPr/>
      </dsp:nvSpPr>
      <dsp:spPr>
        <a:xfrm rot="5400000">
          <a:off x="3305817" y="1498879"/>
          <a:ext cx="548370" cy="65804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3382590" y="1553716"/>
        <a:ext cx="394826" cy="383859"/>
      </dsp:txXfrm>
    </dsp:sp>
    <dsp:sp modelId="{D6A390DA-24F4-44D0-BFEA-828B65A1E3AA}">
      <dsp:nvSpPr>
        <dsp:cNvPr id="0" name=""/>
        <dsp:cNvSpPr/>
      </dsp:nvSpPr>
      <dsp:spPr>
        <a:xfrm>
          <a:off x="655361" y="2193481"/>
          <a:ext cx="5849284" cy="146232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inizia a partire da una breve riflessione del candidato sul proprio percorso scolastico e personale</a:t>
          </a:r>
          <a:r>
            <a:rPr lang="en-US" sz="1500" kern="1200"/>
            <a:t>, anche alla luce delle informazioni contenute nel Curriculum della studentessa e dello studente</a:t>
          </a:r>
        </a:p>
      </dsp:txBody>
      <dsp:txXfrm>
        <a:off x="698191" y="2236311"/>
        <a:ext cx="5763624" cy="1376661"/>
      </dsp:txXfrm>
    </dsp:sp>
    <dsp:sp modelId="{6433BA61-FF42-4A9E-8084-68BC2889C56A}">
      <dsp:nvSpPr>
        <dsp:cNvPr id="0" name=""/>
        <dsp:cNvSpPr/>
      </dsp:nvSpPr>
      <dsp:spPr>
        <a:xfrm rot="5400000">
          <a:off x="3305817" y="3692360"/>
          <a:ext cx="548370" cy="65804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3382590" y="3747197"/>
        <a:ext cx="394826" cy="383859"/>
      </dsp:txXfrm>
    </dsp:sp>
    <dsp:sp modelId="{8AC1585C-DC83-496C-B76F-B732623E5D66}">
      <dsp:nvSpPr>
        <dsp:cNvPr id="0" name=""/>
        <dsp:cNvSpPr/>
      </dsp:nvSpPr>
      <dsp:spPr>
        <a:xfrm>
          <a:off x="655361" y="4386963"/>
          <a:ext cx="5849284" cy="146232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b="1" kern="1200"/>
            <a:t>prosegue con la proposta di domande e approfondimenti sulle quattro discipline </a:t>
          </a:r>
          <a:r>
            <a:rPr lang="en-US" sz="1500" kern="1200"/>
            <a:t>di cui all’art. 1, co.1, lettera b), al fine di evidenziare il grado di responsabilità e maturità raggiunto dal candidato in ordine all’acquisizione dei contenuti e dei metodi propri delle singole discipline e alla </a:t>
          </a:r>
          <a:r>
            <a:rPr lang="en-US" sz="1500" b="1" kern="1200"/>
            <a:t>capacità di utilizzare e raccordare le conoscenze </a:t>
          </a:r>
          <a:r>
            <a:rPr lang="en-US" sz="1500" kern="1200"/>
            <a:t>acquisite per </a:t>
          </a:r>
          <a:r>
            <a:rPr lang="en-US" sz="1500" b="1" kern="1200"/>
            <a:t>argomentare in maniera critica e personale</a:t>
          </a:r>
          <a:endParaRPr lang="en-US" sz="1500" kern="1200"/>
        </a:p>
      </dsp:txBody>
      <dsp:txXfrm>
        <a:off x="698191" y="4429793"/>
        <a:ext cx="5763624" cy="137666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4701B4-B9B5-4812-BE0C-D535274EA1DD}">
      <dsp:nvSpPr>
        <dsp:cNvPr id="0" name=""/>
        <dsp:cNvSpPr/>
      </dsp:nvSpPr>
      <dsp:spPr>
        <a:xfrm>
          <a:off x="0" y="3350"/>
          <a:ext cx="5715000" cy="14206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60301C-9D9F-4F25-A91F-0A296AC5779A}">
      <dsp:nvSpPr>
        <dsp:cNvPr id="0" name=""/>
        <dsp:cNvSpPr/>
      </dsp:nvSpPr>
      <dsp:spPr>
        <a:xfrm>
          <a:off x="429742" y="322994"/>
          <a:ext cx="782114" cy="7813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D26568-5094-4DB0-A109-F747E1316385}">
      <dsp:nvSpPr>
        <dsp:cNvPr id="0" name=""/>
        <dsp:cNvSpPr/>
      </dsp:nvSpPr>
      <dsp:spPr>
        <a:xfrm>
          <a:off x="1641600" y="3350"/>
          <a:ext cx="3683027" cy="1598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145" tIns="169145" rIns="169145" bIns="169145" numCol="1" spcCol="1270" anchor="ctr" anchorCtr="0">
          <a:noAutofit/>
        </a:bodyPr>
        <a:lstStyle/>
        <a:p>
          <a:pPr marL="0" lvl="0" indent="0" algn="l" defTabSz="622300">
            <a:lnSpc>
              <a:spcPct val="100000"/>
            </a:lnSpc>
            <a:spcBef>
              <a:spcPct val="0"/>
            </a:spcBef>
            <a:spcAft>
              <a:spcPct val="35000"/>
            </a:spcAft>
            <a:buNone/>
          </a:pPr>
          <a:r>
            <a:rPr lang="en-US" sz="1400" kern="1200"/>
            <a:t>nel corso del colloquio il candidato analizza criticamente e correla al percorso di studi seguito e al PECUP, mediante una breve relazione o un lavoro multimediale, </a:t>
          </a:r>
          <a:r>
            <a:rPr lang="en-US" sz="1400" b="1" kern="1200"/>
            <a:t>le esperienze svolte nell’ambito delle attività di formazione scuola-lavoro</a:t>
          </a:r>
          <a:r>
            <a:rPr lang="en-US" sz="1400" kern="1200"/>
            <a:t>, con riferimento al complesso del percorso effettuato</a:t>
          </a:r>
        </a:p>
      </dsp:txBody>
      <dsp:txXfrm>
        <a:off x="1641600" y="3350"/>
        <a:ext cx="3683027" cy="1598217"/>
      </dsp:txXfrm>
    </dsp:sp>
    <dsp:sp modelId="{8EDDD6C5-9ECA-45A9-8DA2-1D0E2E61B0B3}">
      <dsp:nvSpPr>
        <dsp:cNvPr id="0" name=""/>
        <dsp:cNvSpPr/>
      </dsp:nvSpPr>
      <dsp:spPr>
        <a:xfrm>
          <a:off x="0" y="1905991"/>
          <a:ext cx="5715000" cy="14206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B901CC-100C-4763-8579-EADA561E2AF5}">
      <dsp:nvSpPr>
        <dsp:cNvPr id="0" name=""/>
        <dsp:cNvSpPr/>
      </dsp:nvSpPr>
      <dsp:spPr>
        <a:xfrm>
          <a:off x="429742" y="2225634"/>
          <a:ext cx="782114" cy="7813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E156FB-9A88-41BE-82A0-B88772D8FB4E}">
      <dsp:nvSpPr>
        <dsp:cNvPr id="0" name=""/>
        <dsp:cNvSpPr/>
      </dsp:nvSpPr>
      <dsp:spPr>
        <a:xfrm>
          <a:off x="1641600" y="1905991"/>
          <a:ext cx="3683027" cy="1598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145" tIns="169145" rIns="169145" bIns="169145" numCol="1" spcCol="1270" anchor="ctr" anchorCtr="0">
          <a:noAutofit/>
        </a:bodyPr>
        <a:lstStyle/>
        <a:p>
          <a:pPr marL="0" lvl="0" indent="0" algn="l" defTabSz="622300">
            <a:lnSpc>
              <a:spcPct val="100000"/>
            </a:lnSpc>
            <a:spcBef>
              <a:spcPct val="0"/>
            </a:spcBef>
            <a:spcAft>
              <a:spcPct val="35000"/>
            </a:spcAft>
            <a:buNone/>
          </a:pPr>
          <a:r>
            <a:rPr lang="en-US" sz="1400" kern="1200"/>
            <a:t>[</a:t>
          </a:r>
          <a:r>
            <a:rPr lang="en-US" sz="1400" i="1" kern="1200"/>
            <a:t>il colloquio</a:t>
          </a:r>
          <a:r>
            <a:rPr lang="en-US" sz="1400" kern="1200"/>
            <a:t>] verifica le </a:t>
          </a:r>
          <a:r>
            <a:rPr lang="en-US" sz="1400" b="1" kern="1200"/>
            <a:t>competenze di educazione civica</a:t>
          </a:r>
          <a:r>
            <a:rPr lang="en-US" sz="1400" kern="1200"/>
            <a:t>, di cui alla legge 20 agosto 2019, n. 92, come definite nel curricolo d’istituto e previste dalle attività declinate dal documento del consiglio di classe</a:t>
          </a:r>
        </a:p>
      </dsp:txBody>
      <dsp:txXfrm>
        <a:off x="1641600" y="1905991"/>
        <a:ext cx="3683027" cy="1598217"/>
      </dsp:txXfrm>
    </dsp:sp>
    <dsp:sp modelId="{DBCC6C23-B61C-4C89-B551-52C3899720B3}">
      <dsp:nvSpPr>
        <dsp:cNvPr id="0" name=""/>
        <dsp:cNvSpPr/>
      </dsp:nvSpPr>
      <dsp:spPr>
        <a:xfrm>
          <a:off x="0" y="3808631"/>
          <a:ext cx="5715000" cy="142063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4FA16D-D111-4823-A9B5-3F66BC4B5A28}">
      <dsp:nvSpPr>
        <dsp:cNvPr id="0" name=""/>
        <dsp:cNvSpPr/>
      </dsp:nvSpPr>
      <dsp:spPr>
        <a:xfrm>
          <a:off x="429742" y="4128274"/>
          <a:ext cx="782114" cy="7813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F2DA89-317B-475A-83C6-5BD38EA92D20}">
      <dsp:nvSpPr>
        <dsp:cNvPr id="0" name=""/>
        <dsp:cNvSpPr/>
      </dsp:nvSpPr>
      <dsp:spPr>
        <a:xfrm>
          <a:off x="1641600" y="3808631"/>
          <a:ext cx="3683027" cy="15982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9145" tIns="169145" rIns="169145" bIns="169145" numCol="1" spcCol="1270" anchor="ctr" anchorCtr="0">
          <a:noAutofit/>
        </a:bodyPr>
        <a:lstStyle/>
        <a:p>
          <a:pPr marL="0" lvl="0" indent="0" algn="l" defTabSz="622300">
            <a:lnSpc>
              <a:spcPct val="100000"/>
            </a:lnSpc>
            <a:spcBef>
              <a:spcPct val="0"/>
            </a:spcBef>
            <a:spcAft>
              <a:spcPct val="35000"/>
            </a:spcAft>
            <a:buNone/>
          </a:pPr>
          <a:r>
            <a:rPr lang="en-US" sz="1400" kern="1200"/>
            <a:t>nell’ambito del colloquio viene effettuata la </a:t>
          </a:r>
          <a:r>
            <a:rPr lang="en-US" sz="1400" b="1" kern="1200"/>
            <a:t>discussione degli elaborati </a:t>
          </a:r>
          <a:r>
            <a:rPr lang="en-US" sz="1400" kern="1200"/>
            <a:t>relativi alle prove scritte</a:t>
          </a:r>
        </a:p>
      </dsp:txBody>
      <dsp:txXfrm>
        <a:off x="1641600" y="3808631"/>
        <a:ext cx="3683027" cy="159821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C1A671-93FD-439A-BA28-55C52FC9CCE2}">
      <dsp:nvSpPr>
        <dsp:cNvPr id="0" name=""/>
        <dsp:cNvSpPr/>
      </dsp:nvSpPr>
      <dsp:spPr>
        <a:xfrm>
          <a:off x="0" y="2537"/>
          <a:ext cx="617219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FCF674-E24C-446F-80CB-07FAEA667109}">
      <dsp:nvSpPr>
        <dsp:cNvPr id="0" name=""/>
        <dsp:cNvSpPr/>
      </dsp:nvSpPr>
      <dsp:spPr>
        <a:xfrm>
          <a:off x="0" y="2537"/>
          <a:ext cx="6172199" cy="865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it-IT" sz="2500" b="0" kern="1200" baseline="0" dirty="0"/>
            <a:t>Legge del 5 febbraio 1992, n. 104 art. 16</a:t>
          </a:r>
          <a:endParaRPr lang="en-US" sz="2500" kern="1200" dirty="0"/>
        </a:p>
      </dsp:txBody>
      <dsp:txXfrm>
        <a:off x="0" y="2537"/>
        <a:ext cx="6172199" cy="865399"/>
      </dsp:txXfrm>
    </dsp:sp>
    <dsp:sp modelId="{CE21ADC7-48E1-4E76-8260-708125F7ECC7}">
      <dsp:nvSpPr>
        <dsp:cNvPr id="0" name=""/>
        <dsp:cNvSpPr/>
      </dsp:nvSpPr>
      <dsp:spPr>
        <a:xfrm>
          <a:off x="0" y="867937"/>
          <a:ext cx="6172199" cy="0"/>
        </a:xfrm>
        <a:prstGeom prst="line">
          <a:avLst/>
        </a:prstGeom>
        <a:solidFill>
          <a:schemeClr val="accent2">
            <a:hueOff val="-264675"/>
            <a:satOff val="298"/>
            <a:lumOff val="706"/>
            <a:alphaOff val="0"/>
          </a:schemeClr>
        </a:solidFill>
        <a:ln w="12700" cap="flat" cmpd="sng" algn="ctr">
          <a:solidFill>
            <a:schemeClr val="accent2">
              <a:hueOff val="-264675"/>
              <a:satOff val="298"/>
              <a:lumOff val="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4772A1-FA13-4C60-8E12-747FA9ECF520}">
      <dsp:nvSpPr>
        <dsp:cNvPr id="0" name=""/>
        <dsp:cNvSpPr/>
      </dsp:nvSpPr>
      <dsp:spPr>
        <a:xfrm>
          <a:off x="0" y="867937"/>
          <a:ext cx="6172199" cy="865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it-IT" sz="2500" b="0" kern="1200" baseline="0"/>
            <a:t>D. lgs.  16 aprile 1994, n. 297 art. 318 (cfr. infra)</a:t>
          </a:r>
          <a:endParaRPr lang="en-US" sz="2500" kern="1200"/>
        </a:p>
      </dsp:txBody>
      <dsp:txXfrm>
        <a:off x="0" y="867937"/>
        <a:ext cx="6172199" cy="865399"/>
      </dsp:txXfrm>
    </dsp:sp>
    <dsp:sp modelId="{AA7FD596-357F-4BD2-AEFB-97F901B75357}">
      <dsp:nvSpPr>
        <dsp:cNvPr id="0" name=""/>
        <dsp:cNvSpPr/>
      </dsp:nvSpPr>
      <dsp:spPr>
        <a:xfrm>
          <a:off x="0" y="1733337"/>
          <a:ext cx="6172199" cy="0"/>
        </a:xfrm>
        <a:prstGeom prst="line">
          <a:avLst/>
        </a:prstGeom>
        <a:solidFill>
          <a:schemeClr val="accent2">
            <a:hueOff val="-529349"/>
            <a:satOff val="597"/>
            <a:lumOff val="1412"/>
            <a:alphaOff val="0"/>
          </a:schemeClr>
        </a:solidFill>
        <a:ln w="12700" cap="flat" cmpd="sng" algn="ctr">
          <a:solidFill>
            <a:schemeClr val="accent2">
              <a:hueOff val="-529349"/>
              <a:satOff val="597"/>
              <a:lumOff val="141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3399AA-7453-4AF2-9F96-ADBFA73CC11E}">
      <dsp:nvSpPr>
        <dsp:cNvPr id="0" name=""/>
        <dsp:cNvSpPr/>
      </dsp:nvSpPr>
      <dsp:spPr>
        <a:xfrm>
          <a:off x="0" y="1733337"/>
          <a:ext cx="6172199" cy="865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it-IT" sz="2500" b="0" kern="1200" baseline="0"/>
            <a:t>L. 107/2015</a:t>
          </a:r>
          <a:endParaRPr lang="en-US" sz="2500" kern="1200"/>
        </a:p>
      </dsp:txBody>
      <dsp:txXfrm>
        <a:off x="0" y="1733337"/>
        <a:ext cx="6172199" cy="865399"/>
      </dsp:txXfrm>
    </dsp:sp>
    <dsp:sp modelId="{3936658D-2580-4BCD-AEBD-100BC6961AB0}">
      <dsp:nvSpPr>
        <dsp:cNvPr id="0" name=""/>
        <dsp:cNvSpPr/>
      </dsp:nvSpPr>
      <dsp:spPr>
        <a:xfrm>
          <a:off x="0" y="2598737"/>
          <a:ext cx="6172199" cy="0"/>
        </a:xfrm>
        <a:prstGeom prst="line">
          <a:avLst/>
        </a:prstGeom>
        <a:solidFill>
          <a:schemeClr val="accent2">
            <a:hueOff val="-794024"/>
            <a:satOff val="895"/>
            <a:lumOff val="2118"/>
            <a:alphaOff val="0"/>
          </a:schemeClr>
        </a:solidFill>
        <a:ln w="12700" cap="flat" cmpd="sng" algn="ctr">
          <a:solidFill>
            <a:schemeClr val="accent2">
              <a:hueOff val="-794024"/>
              <a:satOff val="895"/>
              <a:lumOff val="21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DA928A-B6DB-47E1-8205-B406878EEBD7}">
      <dsp:nvSpPr>
        <dsp:cNvPr id="0" name=""/>
        <dsp:cNvSpPr/>
      </dsp:nvSpPr>
      <dsp:spPr>
        <a:xfrm>
          <a:off x="0" y="2598737"/>
          <a:ext cx="6172199" cy="865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it-IT" sz="2500" b="0" kern="1200" baseline="0" dirty="0"/>
            <a:t>D. Lgs. 13 aprile 2017, n. 62 (art. 20)</a:t>
          </a:r>
          <a:endParaRPr lang="en-US" sz="2500" kern="1200" dirty="0"/>
        </a:p>
      </dsp:txBody>
      <dsp:txXfrm>
        <a:off x="0" y="2598737"/>
        <a:ext cx="6172199" cy="865399"/>
      </dsp:txXfrm>
    </dsp:sp>
    <dsp:sp modelId="{E2A65FA2-EA67-40E9-BE2A-9CC57C90819C}">
      <dsp:nvSpPr>
        <dsp:cNvPr id="0" name=""/>
        <dsp:cNvSpPr/>
      </dsp:nvSpPr>
      <dsp:spPr>
        <a:xfrm>
          <a:off x="0" y="3464137"/>
          <a:ext cx="6172199" cy="0"/>
        </a:xfrm>
        <a:prstGeom prst="line">
          <a:avLst/>
        </a:prstGeom>
        <a:solidFill>
          <a:schemeClr val="accent2">
            <a:hueOff val="-1058698"/>
            <a:satOff val="1194"/>
            <a:lumOff val="2824"/>
            <a:alphaOff val="0"/>
          </a:schemeClr>
        </a:solidFill>
        <a:ln w="12700" cap="flat" cmpd="sng" algn="ctr">
          <a:solidFill>
            <a:schemeClr val="accent2">
              <a:hueOff val="-1058698"/>
              <a:satOff val="1194"/>
              <a:lumOff val="2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137312-D7D8-494F-BD4E-68158DB835E1}">
      <dsp:nvSpPr>
        <dsp:cNvPr id="0" name=""/>
        <dsp:cNvSpPr/>
      </dsp:nvSpPr>
      <dsp:spPr>
        <a:xfrm>
          <a:off x="0" y="3464137"/>
          <a:ext cx="6172199" cy="865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it-IT" sz="2500" b="0" kern="1200" baseline="0" dirty="0"/>
            <a:t>D. </a:t>
          </a:r>
          <a:r>
            <a:rPr lang="it-IT" sz="2500" b="0" kern="1200" baseline="0" dirty="0" err="1"/>
            <a:t>Lgs</a:t>
          </a:r>
          <a:r>
            <a:rPr lang="it-IT" sz="2500" b="0" kern="1200" baseline="0" dirty="0"/>
            <a:t>. 13 aprile 2017, n. 66</a:t>
          </a:r>
          <a:endParaRPr lang="en-US" sz="2500" kern="1200" dirty="0"/>
        </a:p>
      </dsp:txBody>
      <dsp:txXfrm>
        <a:off x="0" y="3464137"/>
        <a:ext cx="6172199" cy="865399"/>
      </dsp:txXfrm>
    </dsp:sp>
    <dsp:sp modelId="{71792678-4A57-4DF7-A32E-FC04899924E5}">
      <dsp:nvSpPr>
        <dsp:cNvPr id="0" name=""/>
        <dsp:cNvSpPr/>
      </dsp:nvSpPr>
      <dsp:spPr>
        <a:xfrm>
          <a:off x="0" y="4329537"/>
          <a:ext cx="6172199" cy="0"/>
        </a:xfrm>
        <a:prstGeom prst="line">
          <a:avLst/>
        </a:prstGeom>
        <a:solidFill>
          <a:schemeClr val="accent2">
            <a:hueOff val="-1323373"/>
            <a:satOff val="1492"/>
            <a:lumOff val="3530"/>
            <a:alphaOff val="0"/>
          </a:schemeClr>
        </a:solidFill>
        <a:ln w="12700" cap="flat" cmpd="sng" algn="ctr">
          <a:solidFill>
            <a:schemeClr val="accent2">
              <a:hueOff val="-1323373"/>
              <a:satOff val="1492"/>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2134D5-2142-4C69-8C68-5C2ED08F9011}">
      <dsp:nvSpPr>
        <dsp:cNvPr id="0" name=""/>
        <dsp:cNvSpPr/>
      </dsp:nvSpPr>
      <dsp:spPr>
        <a:xfrm>
          <a:off x="0" y="4329537"/>
          <a:ext cx="6172199" cy="8653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kern="1200"/>
            <a:t>D.I. </a:t>
          </a:r>
          <a:r>
            <a:rPr lang="en-US" sz="2500" kern="1200" dirty="0"/>
            <a:t>n. 182 del 29/12/2020 e Nota M.I. n. 40 del  13.01.2021</a:t>
          </a:r>
        </a:p>
      </dsp:txBody>
      <dsp:txXfrm>
        <a:off x="0" y="4329537"/>
        <a:ext cx="6172199" cy="8653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E3C679-5145-4A83-8A59-0D585B8A0BB0}">
      <dsp:nvSpPr>
        <dsp:cNvPr id="0" name=""/>
        <dsp:cNvSpPr/>
      </dsp:nvSpPr>
      <dsp:spPr>
        <a:xfrm>
          <a:off x="0" y="594239"/>
          <a:ext cx="6581776" cy="84942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i="1" kern="1200"/>
            <a:t>L’esame di Stato conclusivo dei percorsi di istruzione secondaria di secondo grado </a:t>
          </a:r>
          <a:r>
            <a:rPr lang="it-IT" sz="1600" b="1" i="1" kern="1200"/>
            <a:t>è denominato «esame di maturità»</a:t>
          </a:r>
          <a:r>
            <a:rPr lang="it-IT" sz="1600" i="1" kern="1200"/>
            <a:t>. </a:t>
          </a:r>
          <a:r>
            <a:rPr lang="it-IT" sz="1600" kern="1200"/>
            <a:t>(comma 1)</a:t>
          </a:r>
          <a:endParaRPr lang="en-US" sz="1600" kern="1200"/>
        </a:p>
      </dsp:txBody>
      <dsp:txXfrm>
        <a:off x="41465" y="635704"/>
        <a:ext cx="6498846" cy="766490"/>
      </dsp:txXfrm>
    </dsp:sp>
    <dsp:sp modelId="{464D53E8-2779-478D-BC39-590928FD88BB}">
      <dsp:nvSpPr>
        <dsp:cNvPr id="0" name=""/>
        <dsp:cNvSpPr/>
      </dsp:nvSpPr>
      <dsp:spPr>
        <a:xfrm>
          <a:off x="0" y="1489739"/>
          <a:ext cx="6581776" cy="849420"/>
        </a:xfrm>
        <a:prstGeom prst="roundRect">
          <a:avLst/>
        </a:prstGeom>
        <a:solidFill>
          <a:schemeClr val="accent2">
            <a:hueOff val="-441124"/>
            <a:satOff val="497"/>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i="1" kern="1200"/>
            <a:t>A decorrere  dalla  data  di  entrata  in  vigore  del  presente decreto, la denominazione «Esame  di  Stato  conclusivo  del  secondo ciclo di istruzione», ovunque ricorra, </a:t>
          </a:r>
          <a:r>
            <a:rPr lang="it-IT" sz="1600" b="1" i="1" kern="1200"/>
            <a:t>è sostituita </a:t>
          </a:r>
          <a:r>
            <a:rPr lang="it-IT" sz="1600" i="1" kern="1200"/>
            <a:t>dalla  seguente: «esame di maturità».</a:t>
          </a:r>
          <a:r>
            <a:rPr lang="it-IT" sz="1600" kern="1200"/>
            <a:t> (comma 2)</a:t>
          </a:r>
          <a:endParaRPr lang="en-US" sz="1600" kern="1200"/>
        </a:p>
      </dsp:txBody>
      <dsp:txXfrm>
        <a:off x="41465" y="1531204"/>
        <a:ext cx="6498846" cy="766490"/>
      </dsp:txXfrm>
    </dsp:sp>
    <dsp:sp modelId="{3FAE4589-4B41-4E5B-9802-13003AF96279}">
      <dsp:nvSpPr>
        <dsp:cNvPr id="0" name=""/>
        <dsp:cNvSpPr/>
      </dsp:nvSpPr>
      <dsp:spPr>
        <a:xfrm>
          <a:off x="0" y="2385239"/>
          <a:ext cx="6581776" cy="849420"/>
        </a:xfrm>
        <a:prstGeom prst="roundRect">
          <a:avLst/>
        </a:prstGeom>
        <a:solidFill>
          <a:schemeClr val="accent2">
            <a:hueOff val="-882249"/>
            <a:satOff val="995"/>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kern="1200"/>
            <a:t>Il ritorno di questo termine “storico”, mai davvero abbandonato nell’uso comune, si inserisce nella riformulazione del comma 1 dell’articolo 12 del d. lgs. 62/2017, che concerne “</a:t>
          </a:r>
          <a:r>
            <a:rPr lang="it-IT" sz="1600" b="1" kern="1200"/>
            <a:t>Oggetto e finalità dell’esame</a:t>
          </a:r>
          <a:r>
            <a:rPr lang="it-IT" sz="1600" kern="1200"/>
            <a:t>”.</a:t>
          </a:r>
          <a:endParaRPr lang="en-US" sz="1600" kern="1200"/>
        </a:p>
      </dsp:txBody>
      <dsp:txXfrm>
        <a:off x="41465" y="2426704"/>
        <a:ext cx="6498846" cy="766490"/>
      </dsp:txXfrm>
    </dsp:sp>
    <dsp:sp modelId="{EC1F2C27-5779-4183-9933-4727A1D1D3B0}">
      <dsp:nvSpPr>
        <dsp:cNvPr id="0" name=""/>
        <dsp:cNvSpPr/>
      </dsp:nvSpPr>
      <dsp:spPr>
        <a:xfrm>
          <a:off x="0" y="3280739"/>
          <a:ext cx="6581776" cy="849420"/>
        </a:xfrm>
        <a:prstGeom prst="roundRec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it-IT" sz="1600" b="1" kern="1200"/>
            <a:t>Non</a:t>
          </a:r>
          <a:r>
            <a:rPr lang="it-IT" sz="1600" kern="1200"/>
            <a:t> si tratta dunque di una questione puramente </a:t>
          </a:r>
          <a:r>
            <a:rPr lang="it-IT" sz="1600" b="1" kern="1200"/>
            <a:t>nominalistica</a:t>
          </a:r>
          <a:r>
            <a:rPr lang="it-IT" sz="1600" kern="1200"/>
            <a:t>.</a:t>
          </a:r>
          <a:endParaRPr lang="en-US" sz="1600" kern="1200"/>
        </a:p>
      </dsp:txBody>
      <dsp:txXfrm>
        <a:off x="41465" y="3322204"/>
        <a:ext cx="6498846" cy="766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C34EBE-4B77-4123-A140-15C957D94932}">
      <dsp:nvSpPr>
        <dsp:cNvPr id="0" name=""/>
        <dsp:cNvSpPr/>
      </dsp:nvSpPr>
      <dsp:spPr>
        <a:xfrm>
          <a:off x="0" y="3840044"/>
          <a:ext cx="7319772" cy="126038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a:t>La funzione orientativa, già presente nella formulazione originaria del comma, è rafforzata attraverso la finalizzazione “a sostenere scelte consapevoli”.</a:t>
          </a:r>
        </a:p>
      </dsp:txBody>
      <dsp:txXfrm>
        <a:off x="0" y="3840044"/>
        <a:ext cx="7319772" cy="1260388"/>
      </dsp:txXfrm>
    </dsp:sp>
    <dsp:sp modelId="{26375B76-43D3-40D1-8928-BEEA82D95CD0}">
      <dsp:nvSpPr>
        <dsp:cNvPr id="0" name=""/>
        <dsp:cNvSpPr/>
      </dsp:nvSpPr>
      <dsp:spPr>
        <a:xfrm rot="10800000">
          <a:off x="0" y="1920473"/>
          <a:ext cx="7319772" cy="1938477"/>
        </a:xfrm>
        <a:prstGeom prst="upArrowCallout">
          <a:avLst/>
        </a:prstGeom>
        <a:solidFill>
          <a:schemeClr val="accent5">
            <a:hueOff val="1178392"/>
            <a:satOff val="-5635"/>
            <a:lumOff val="6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a:t>
          </a:r>
          <a:r>
            <a:rPr lang="en-US" sz="1800" kern="1200" dirty="0" err="1"/>
            <a:t>nuova</a:t>
          </a:r>
          <a:r>
            <a:rPr lang="en-US" sz="1800" kern="1200" dirty="0"/>
            <a:t> </a:t>
          </a:r>
          <a:r>
            <a:rPr lang="en-US" sz="1800" kern="1200" dirty="0" err="1"/>
            <a:t>formulazione</a:t>
          </a:r>
          <a:r>
            <a:rPr lang="en-US" sz="1800" kern="1200" dirty="0"/>
            <a:t> </a:t>
          </a:r>
          <a:r>
            <a:rPr lang="en-US" sz="1800" kern="1200" dirty="0" err="1"/>
            <a:t>dell’art</a:t>
          </a:r>
          <a:r>
            <a:rPr lang="en-US" sz="1800" kern="1200" dirty="0"/>
            <a:t>. 12 comma 1 del d. </a:t>
          </a:r>
          <a:r>
            <a:rPr lang="en-US" sz="1800" kern="1200" dirty="0" err="1"/>
            <a:t>lgs</a:t>
          </a:r>
          <a:r>
            <a:rPr lang="en-US" sz="1800" kern="1200" dirty="0"/>
            <a:t>. 62/2017)</a:t>
          </a:r>
        </a:p>
      </dsp:txBody>
      <dsp:txXfrm rot="10800000">
        <a:off x="0" y="1920473"/>
        <a:ext cx="7319772" cy="1259564"/>
      </dsp:txXfrm>
    </dsp:sp>
    <dsp:sp modelId="{D977670A-6D47-464A-8793-A4D4DF0221CE}">
      <dsp:nvSpPr>
        <dsp:cNvPr id="0" name=""/>
        <dsp:cNvSpPr/>
      </dsp:nvSpPr>
      <dsp:spPr>
        <a:xfrm rot="10800000">
          <a:off x="0" y="901"/>
          <a:ext cx="7319772" cy="1938477"/>
        </a:xfrm>
        <a:prstGeom prst="upArrowCallout">
          <a:avLst/>
        </a:prstGeom>
        <a:solidFill>
          <a:schemeClr val="accent5">
            <a:hueOff val="2356783"/>
            <a:satOff val="-11270"/>
            <a:lumOff val="1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i="1" kern="1200"/>
            <a:t>«L'esame di maturità assume altresì una funzione orientativa, finalizzata a sostenere scelte consapevoli in ordine al proseguimento degli studi a livello terziario ovvero all'inserimento nel mondo del lavoro e delle professioni» </a:t>
          </a:r>
          <a:endParaRPr lang="en-US" sz="1800" kern="1200"/>
        </a:p>
      </dsp:txBody>
      <dsp:txXfrm rot="10800000">
        <a:off x="0" y="901"/>
        <a:ext cx="7319772" cy="12595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0C031D-68E3-4828-BD58-755CD0BB21B3}">
      <dsp:nvSpPr>
        <dsp:cNvPr id="0" name=""/>
        <dsp:cNvSpPr/>
      </dsp:nvSpPr>
      <dsp:spPr>
        <a:xfrm>
          <a:off x="743415" y="313"/>
          <a:ext cx="2876556" cy="1725934"/>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it-IT" sz="1800" kern="1200"/>
            <a:t>All’articolo 17 del d. lgs. 62/2017 è aggiunto il comma 2- bis:</a:t>
          </a:r>
          <a:endParaRPr lang="en-US" sz="1800" kern="1200"/>
        </a:p>
      </dsp:txBody>
      <dsp:txXfrm>
        <a:off x="743415" y="313"/>
        <a:ext cx="2876556" cy="1725934"/>
      </dsp:txXfrm>
    </dsp:sp>
    <dsp:sp modelId="{9C8FF47E-6E60-4573-AE83-B950D1FE3AEC}">
      <dsp:nvSpPr>
        <dsp:cNvPr id="0" name=""/>
        <dsp:cNvSpPr/>
      </dsp:nvSpPr>
      <dsp:spPr>
        <a:xfrm>
          <a:off x="3907627" y="313"/>
          <a:ext cx="2876556" cy="1725934"/>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it-IT" sz="1800" b="1" i="1" kern="1200"/>
            <a:t>«2-bis. </a:t>
          </a:r>
          <a:r>
            <a:rPr lang="it-IT" sz="1800" b="1" i="1" u="sng" kern="1200"/>
            <a:t>L’esame di maturità è validamente sostenuto se il candidato ha regolarmente svolto tutte le prove di cui al comma 2</a:t>
          </a:r>
          <a:r>
            <a:rPr lang="it-IT" sz="1800" b="1" i="1" kern="1200"/>
            <a:t>».</a:t>
          </a:r>
          <a:endParaRPr lang="en-US" sz="1800" kern="1200" dirty="0"/>
        </a:p>
      </dsp:txBody>
      <dsp:txXfrm>
        <a:off x="3907627" y="313"/>
        <a:ext cx="2876556" cy="1725934"/>
      </dsp:txXfrm>
    </dsp:sp>
    <dsp:sp modelId="{B22ECAA6-DCEB-43B6-B1AE-38CDF8548A72}">
      <dsp:nvSpPr>
        <dsp:cNvPr id="0" name=""/>
        <dsp:cNvSpPr/>
      </dsp:nvSpPr>
      <dsp:spPr>
        <a:xfrm>
          <a:off x="7071840" y="313"/>
          <a:ext cx="2876556" cy="1725934"/>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it-IT" sz="1800" kern="1200" dirty="0"/>
            <a:t>La disposizione, più volte annunciata dal Ministro, mira a contrastare il fenomeno dei candidati che si rifiutano di sostenere la prova orale.</a:t>
          </a:r>
          <a:endParaRPr lang="en-US" sz="1800" kern="1200" dirty="0"/>
        </a:p>
      </dsp:txBody>
      <dsp:txXfrm>
        <a:off x="7071840" y="313"/>
        <a:ext cx="2876556" cy="1725934"/>
      </dsp:txXfrm>
    </dsp:sp>
    <dsp:sp modelId="{88611A3A-91BB-4094-848B-45A492710D9C}">
      <dsp:nvSpPr>
        <dsp:cNvPr id="0" name=""/>
        <dsp:cNvSpPr/>
      </dsp:nvSpPr>
      <dsp:spPr>
        <a:xfrm>
          <a:off x="3907627" y="2013902"/>
          <a:ext cx="2876556" cy="1725934"/>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it-IT" sz="1800" kern="1200"/>
            <a:t>Essa è richiamata nell’art. 2 comma 2 del dm 13/2026 (decreto materie).</a:t>
          </a:r>
          <a:endParaRPr lang="en-US" sz="1800" kern="1200"/>
        </a:p>
      </dsp:txBody>
      <dsp:txXfrm>
        <a:off x="3907627" y="2013902"/>
        <a:ext cx="2876556" cy="17259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F45AB-B337-453E-95A1-5B89C32CC871}">
      <dsp:nvSpPr>
        <dsp:cNvPr id="0" name=""/>
        <dsp:cNvSpPr/>
      </dsp:nvSpPr>
      <dsp:spPr>
        <a:xfrm>
          <a:off x="0" y="13412"/>
          <a:ext cx="7496176" cy="144962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defRPr b="1"/>
          </a:pPr>
          <a:r>
            <a:rPr lang="it-IT" sz="2100" kern="1200"/>
            <a:t>La riformulazione del comma 7 del medesimo articolo 17 affida a un decreto del Ministro dell’istruzione e del merito (il cosiddetto “</a:t>
          </a:r>
          <a:r>
            <a:rPr lang="it-IT" sz="2100" b="1" kern="1200"/>
            <a:t>decreto materie</a:t>
          </a:r>
          <a:r>
            <a:rPr lang="it-IT" sz="2100" kern="1200"/>
            <a:t>”, da emanare </a:t>
          </a:r>
          <a:r>
            <a:rPr lang="it-IT" sz="2100" b="1" kern="1200"/>
            <a:t>entro il mese di gennaio</a:t>
          </a:r>
          <a:r>
            <a:rPr lang="it-IT" sz="2100" kern="1200"/>
            <a:t>) l’individuazione: </a:t>
          </a:r>
          <a:endParaRPr lang="en-US" sz="2100" kern="1200"/>
        </a:p>
      </dsp:txBody>
      <dsp:txXfrm>
        <a:off x="70765" y="84177"/>
        <a:ext cx="7354646" cy="1308099"/>
      </dsp:txXfrm>
    </dsp:sp>
    <dsp:sp modelId="{4311DA69-0411-40A1-A0C6-2961CBC9D1C3}">
      <dsp:nvSpPr>
        <dsp:cNvPr id="0" name=""/>
        <dsp:cNvSpPr/>
      </dsp:nvSpPr>
      <dsp:spPr>
        <a:xfrm>
          <a:off x="0" y="1467594"/>
          <a:ext cx="7496176" cy="1477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8004" tIns="26670" rIns="149352" bIns="26670" numCol="1" spcCol="1270" anchor="t" anchorCtr="0">
          <a:noAutofit/>
        </a:bodyPr>
        <a:lstStyle/>
        <a:p>
          <a:pPr marL="171450" lvl="1" indent="-171450" algn="just" defTabSz="711200">
            <a:lnSpc>
              <a:spcPct val="90000"/>
            </a:lnSpc>
            <a:spcBef>
              <a:spcPct val="0"/>
            </a:spcBef>
            <a:spcAft>
              <a:spcPct val="20000"/>
            </a:spcAft>
            <a:buChar char="•"/>
          </a:pPr>
          <a:r>
            <a:rPr lang="it-IT" sz="1600" kern="1200" dirty="0"/>
            <a:t>delle discipline </a:t>
          </a:r>
          <a:r>
            <a:rPr lang="it-IT" sz="1600" b="1" kern="1200" dirty="0"/>
            <a:t>oggetto della seconda prova</a:t>
          </a:r>
          <a:r>
            <a:rPr lang="it-IT" sz="1600" kern="1200" dirty="0"/>
            <a:t>, nell’ambito delle materie caratterizzanti i percorsi di studio </a:t>
          </a:r>
          <a:endParaRPr lang="en-US" sz="1600" kern="1200" dirty="0"/>
        </a:p>
        <a:p>
          <a:pPr marL="171450" lvl="1" indent="-171450" algn="just" defTabSz="711200">
            <a:lnSpc>
              <a:spcPct val="90000"/>
            </a:lnSpc>
            <a:spcBef>
              <a:spcPct val="0"/>
            </a:spcBef>
            <a:spcAft>
              <a:spcPct val="20000"/>
            </a:spcAft>
            <a:buChar char="•"/>
          </a:pPr>
          <a:r>
            <a:rPr lang="it-IT" sz="1600" kern="1200" dirty="0"/>
            <a:t>dell’eventuale disciplina oggetto di una terza prova scritta per specifici indirizzi di studio </a:t>
          </a:r>
          <a:endParaRPr lang="en-US" sz="1600" kern="1200" dirty="0"/>
        </a:p>
        <a:p>
          <a:pPr marL="171450" lvl="1" indent="-171450" algn="just" defTabSz="711200">
            <a:lnSpc>
              <a:spcPct val="90000"/>
            </a:lnSpc>
            <a:spcBef>
              <a:spcPct val="0"/>
            </a:spcBef>
            <a:spcAft>
              <a:spcPct val="20000"/>
            </a:spcAft>
            <a:buChar char="•"/>
          </a:pPr>
          <a:r>
            <a:rPr lang="it-IT" sz="1600" kern="1200" dirty="0"/>
            <a:t>delle </a:t>
          </a:r>
          <a:r>
            <a:rPr lang="it-IT" sz="1600" b="1" kern="1200" dirty="0"/>
            <a:t>quattro discipline oggetto del colloquio </a:t>
          </a:r>
          <a:r>
            <a:rPr lang="it-IT" sz="1600" kern="1200" dirty="0"/>
            <a:t>d’esame</a:t>
          </a:r>
          <a:endParaRPr lang="en-US" sz="1600" kern="1200" dirty="0"/>
        </a:p>
        <a:p>
          <a:pPr marL="171450" lvl="1" indent="-171450" algn="just" defTabSz="711200">
            <a:lnSpc>
              <a:spcPct val="90000"/>
            </a:lnSpc>
            <a:spcBef>
              <a:spcPct val="0"/>
            </a:spcBef>
            <a:spcAft>
              <a:spcPct val="20000"/>
            </a:spcAft>
            <a:buChar char="•"/>
          </a:pPr>
          <a:r>
            <a:rPr lang="it-IT" sz="1600" kern="1200" dirty="0"/>
            <a:t>delle modalità organizzative relative allo svolgimento del colloquio </a:t>
          </a:r>
          <a:endParaRPr lang="en-US" sz="1600" kern="1200" dirty="0"/>
        </a:p>
      </dsp:txBody>
      <dsp:txXfrm>
        <a:off x="0" y="1467594"/>
        <a:ext cx="7496176" cy="1477980"/>
      </dsp:txXfrm>
    </dsp:sp>
    <dsp:sp modelId="{5FAE62AB-1E7B-4C6B-BD21-AE1458CDB05D}">
      <dsp:nvSpPr>
        <dsp:cNvPr id="0" name=""/>
        <dsp:cNvSpPr/>
      </dsp:nvSpPr>
      <dsp:spPr>
        <a:xfrm>
          <a:off x="0" y="2941022"/>
          <a:ext cx="7496176" cy="1449629"/>
        </a:xfrm>
        <a:prstGeom prst="roundRec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defRPr b="1"/>
          </a:pPr>
          <a:r>
            <a:rPr lang="it-IT" sz="2100" kern="1200"/>
            <a:t>È importante sottolineare che </a:t>
          </a:r>
          <a:r>
            <a:rPr lang="it-IT" sz="2100" b="1" u="sng" kern="1200"/>
            <a:t>per gli istituti professionali continuano ad applicarsi le specifiche disposizioni vigenti</a:t>
          </a:r>
          <a:r>
            <a:rPr lang="it-IT" sz="2100" kern="1200"/>
            <a:t>.</a:t>
          </a:r>
          <a:endParaRPr lang="en-US" sz="2100" kern="1200"/>
        </a:p>
      </dsp:txBody>
      <dsp:txXfrm>
        <a:off x="70765" y="3011787"/>
        <a:ext cx="7354646" cy="130809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CF490C-B51A-46A6-BB2F-382AF860D544}">
      <dsp:nvSpPr>
        <dsp:cNvPr id="0" name=""/>
        <dsp:cNvSpPr/>
      </dsp:nvSpPr>
      <dsp:spPr>
        <a:xfrm>
          <a:off x="0" y="4756"/>
          <a:ext cx="6561028" cy="14997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4692ED-4F45-47FF-8419-8DED30659B63}">
      <dsp:nvSpPr>
        <dsp:cNvPr id="0" name=""/>
        <dsp:cNvSpPr/>
      </dsp:nvSpPr>
      <dsp:spPr>
        <a:xfrm>
          <a:off x="453677" y="342202"/>
          <a:ext cx="825674" cy="8248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A4A4B4-0B29-4390-8B99-055E88085A09}">
      <dsp:nvSpPr>
        <dsp:cNvPr id="0" name=""/>
        <dsp:cNvSpPr/>
      </dsp:nvSpPr>
      <dsp:spPr>
        <a:xfrm>
          <a:off x="1733030" y="4756"/>
          <a:ext cx="4760098" cy="150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880" tIns="158880" rIns="158880" bIns="158880" numCol="1" spcCol="1270" anchor="ctr" anchorCtr="0">
          <a:noAutofit/>
        </a:bodyPr>
        <a:lstStyle/>
        <a:p>
          <a:pPr marL="0" lvl="0" indent="0" algn="l" defTabSz="622300">
            <a:lnSpc>
              <a:spcPct val="100000"/>
            </a:lnSpc>
            <a:spcBef>
              <a:spcPct val="0"/>
            </a:spcBef>
            <a:spcAft>
              <a:spcPct val="35000"/>
            </a:spcAft>
            <a:buNone/>
          </a:pPr>
          <a:r>
            <a:rPr lang="en-US" sz="1400" kern="1200" dirty="0"/>
            <a:t>Il comma 9 </a:t>
          </a:r>
          <a:r>
            <a:rPr lang="en-US" sz="1400" kern="1200" dirty="0" err="1"/>
            <a:t>dell’articolo</a:t>
          </a:r>
          <a:r>
            <a:rPr lang="en-US" sz="1400" kern="1200" dirty="0"/>
            <a:t> 17 del d. </a:t>
          </a:r>
          <a:r>
            <a:rPr lang="en-US" sz="1400" kern="1200" dirty="0" err="1"/>
            <a:t>lgs</a:t>
          </a:r>
          <a:r>
            <a:rPr lang="en-US" sz="1400" kern="1200" dirty="0"/>
            <a:t>. 62/2017, </a:t>
          </a:r>
          <a:r>
            <a:rPr lang="en-US" sz="1400" kern="1200" dirty="0" err="1"/>
            <a:t>dedicato</a:t>
          </a:r>
          <a:r>
            <a:rPr lang="en-US" sz="1400" kern="1200" dirty="0"/>
            <a:t> al </a:t>
          </a:r>
          <a:r>
            <a:rPr lang="en-US" sz="1400" kern="1200" dirty="0" err="1"/>
            <a:t>colloquio</a:t>
          </a:r>
          <a:r>
            <a:rPr lang="en-US" sz="1400" kern="1200" dirty="0"/>
            <a:t>, è </a:t>
          </a:r>
          <a:r>
            <a:rPr lang="en-US" sz="1400" kern="1200" dirty="0" err="1"/>
            <a:t>stato</a:t>
          </a:r>
          <a:r>
            <a:rPr lang="en-US" sz="1400" kern="1200" dirty="0"/>
            <a:t> </a:t>
          </a:r>
          <a:r>
            <a:rPr lang="en-US" sz="1400" kern="1200" dirty="0" err="1"/>
            <a:t>profondamente</a:t>
          </a:r>
          <a:r>
            <a:rPr lang="en-US" sz="1400" kern="1200" dirty="0"/>
            <a:t> </a:t>
          </a:r>
          <a:r>
            <a:rPr lang="en-US" sz="1400" kern="1200" dirty="0" err="1"/>
            <a:t>ripensato</a:t>
          </a:r>
          <a:r>
            <a:rPr lang="en-US" sz="1400" kern="1200" dirty="0"/>
            <a:t>.</a:t>
          </a:r>
        </a:p>
      </dsp:txBody>
      <dsp:txXfrm>
        <a:off x="1733030" y="4756"/>
        <a:ext cx="4760098" cy="1501226"/>
      </dsp:txXfrm>
    </dsp:sp>
    <dsp:sp modelId="{1A6A61BE-918E-48D2-A4A8-52CDDFDCD9AE}">
      <dsp:nvSpPr>
        <dsp:cNvPr id="0" name=""/>
        <dsp:cNvSpPr/>
      </dsp:nvSpPr>
      <dsp:spPr>
        <a:xfrm>
          <a:off x="0" y="1869917"/>
          <a:ext cx="6561028" cy="14997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4307FB-4438-4043-B9A5-A46ED521317E}">
      <dsp:nvSpPr>
        <dsp:cNvPr id="0" name=""/>
        <dsp:cNvSpPr/>
      </dsp:nvSpPr>
      <dsp:spPr>
        <a:xfrm>
          <a:off x="453677" y="2207363"/>
          <a:ext cx="825674" cy="8248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AE3562-B4CD-41D8-A071-39C1E9B0E95B}">
      <dsp:nvSpPr>
        <dsp:cNvPr id="0" name=""/>
        <dsp:cNvSpPr/>
      </dsp:nvSpPr>
      <dsp:spPr>
        <a:xfrm>
          <a:off x="1733030" y="1869917"/>
          <a:ext cx="4760098" cy="150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880" tIns="158880" rIns="158880" bIns="158880" numCol="1" spcCol="1270" anchor="ctr" anchorCtr="0">
          <a:noAutofit/>
        </a:bodyPr>
        <a:lstStyle/>
        <a:p>
          <a:pPr marL="0" lvl="0" indent="0" algn="just" defTabSz="622300">
            <a:lnSpc>
              <a:spcPct val="100000"/>
            </a:lnSpc>
            <a:spcBef>
              <a:spcPct val="0"/>
            </a:spcBef>
            <a:spcAft>
              <a:spcPct val="35000"/>
            </a:spcAft>
            <a:buNone/>
          </a:pPr>
          <a:r>
            <a:rPr lang="en-US" sz="1400" kern="1200" dirty="0"/>
            <a:t>Mentre in </a:t>
          </a:r>
          <a:r>
            <a:rPr lang="en-US" sz="1400" kern="1200" dirty="0" err="1"/>
            <a:t>passato</a:t>
          </a:r>
          <a:r>
            <a:rPr lang="en-US" sz="1400" kern="1200" dirty="0"/>
            <a:t> la </a:t>
          </a:r>
          <a:r>
            <a:rPr lang="en-US" sz="1400" kern="1200" dirty="0" err="1"/>
            <a:t>commissione</a:t>
          </a:r>
          <a:r>
            <a:rPr lang="en-US" sz="1400" kern="1200" dirty="0"/>
            <a:t> era </a:t>
          </a:r>
          <a:r>
            <a:rPr lang="en-US" sz="1400" kern="1200" dirty="0" err="1"/>
            <a:t>chiamata</a:t>
          </a:r>
          <a:r>
            <a:rPr lang="en-US" sz="1400" kern="1200" dirty="0"/>
            <a:t> a </a:t>
          </a:r>
          <a:r>
            <a:rPr lang="en-US" sz="1400" kern="1200" dirty="0" err="1"/>
            <a:t>scegliere</a:t>
          </a:r>
          <a:r>
            <a:rPr lang="en-US" sz="1400" kern="1200" dirty="0"/>
            <a:t> un “</a:t>
          </a:r>
          <a:r>
            <a:rPr lang="en-US" sz="1400" kern="1200" dirty="0" err="1"/>
            <a:t>materiale</a:t>
          </a:r>
          <a:r>
            <a:rPr lang="en-US" sz="1400" kern="1200" dirty="0"/>
            <a:t>” ( </a:t>
          </a:r>
          <a:r>
            <a:rPr lang="en-US" sz="1400" kern="1200" dirty="0" err="1"/>
            <a:t>testi</a:t>
          </a:r>
          <a:r>
            <a:rPr lang="en-US" sz="1400" kern="1200" dirty="0"/>
            <a:t>,  </a:t>
          </a:r>
          <a:r>
            <a:rPr lang="en-US" sz="1400" kern="1200" dirty="0" err="1"/>
            <a:t>documenti</a:t>
          </a:r>
          <a:r>
            <a:rPr lang="en-US" sz="1400" kern="1200" dirty="0"/>
            <a:t>, </a:t>
          </a:r>
          <a:r>
            <a:rPr lang="en-US" sz="1400" kern="1200" dirty="0" err="1"/>
            <a:t>esperienze</a:t>
          </a:r>
          <a:r>
            <a:rPr lang="en-US" sz="1400" kern="1200" dirty="0"/>
            <a:t>, </a:t>
          </a:r>
          <a:r>
            <a:rPr lang="en-US" sz="1400" kern="1200" dirty="0" err="1"/>
            <a:t>progetti</a:t>
          </a:r>
          <a:r>
            <a:rPr lang="en-US" sz="1400" kern="1200" dirty="0"/>
            <a:t>, </a:t>
          </a:r>
          <a:r>
            <a:rPr lang="en-US" sz="1400" kern="1200" dirty="0" err="1"/>
            <a:t>problemi</a:t>
          </a:r>
          <a:r>
            <a:rPr lang="en-US" sz="1400" kern="1200" dirty="0"/>
            <a:t>) </a:t>
          </a:r>
          <a:r>
            <a:rPr lang="en-US" sz="1400" kern="1200" dirty="0" err="1"/>
            <a:t>l’analisi</a:t>
          </a:r>
          <a:r>
            <a:rPr lang="en-US" sz="1400" kern="1200" dirty="0"/>
            <a:t> del quale </a:t>
          </a:r>
          <a:r>
            <a:rPr lang="en-US" sz="1400" kern="1200" dirty="0" err="1"/>
            <a:t>costituiva</a:t>
          </a:r>
          <a:r>
            <a:rPr lang="en-US" sz="1400" kern="1200" dirty="0"/>
            <a:t> </a:t>
          </a:r>
          <a:r>
            <a:rPr lang="en-US" sz="1400" kern="1200" dirty="0" err="1"/>
            <a:t>l’avvio</a:t>
          </a:r>
          <a:r>
            <a:rPr lang="en-US" sz="1400" kern="1200" dirty="0"/>
            <a:t> del </a:t>
          </a:r>
          <a:r>
            <a:rPr lang="en-US" sz="1400" kern="1200" dirty="0" err="1"/>
            <a:t>colloquio</a:t>
          </a:r>
          <a:r>
            <a:rPr lang="en-US" sz="1400" kern="1200" dirty="0"/>
            <a:t>, </a:t>
          </a:r>
          <a:r>
            <a:rPr lang="en-US" sz="1400" kern="1200" dirty="0" err="1"/>
            <a:t>che</a:t>
          </a:r>
          <a:r>
            <a:rPr lang="en-US" sz="1400" kern="1200" dirty="0"/>
            <a:t> </a:t>
          </a:r>
          <a:r>
            <a:rPr lang="en-US" sz="1400" kern="1200" dirty="0" err="1"/>
            <a:t>verteva</a:t>
          </a:r>
          <a:r>
            <a:rPr lang="en-US" sz="1400" kern="1200" dirty="0"/>
            <a:t> </a:t>
          </a:r>
          <a:r>
            <a:rPr lang="en-US" sz="1400" kern="1200" dirty="0" err="1"/>
            <a:t>su</a:t>
          </a:r>
          <a:r>
            <a:rPr lang="en-US" sz="1400" kern="1200" dirty="0"/>
            <a:t> tutte le discipline per le </a:t>
          </a:r>
          <a:r>
            <a:rPr lang="en-US" sz="1400" kern="1200" dirty="0" err="1"/>
            <a:t>quali</a:t>
          </a:r>
          <a:r>
            <a:rPr lang="en-US" sz="1400" kern="1200" dirty="0"/>
            <a:t> </a:t>
          </a:r>
          <a:r>
            <a:rPr lang="en-US" sz="1400" kern="1200" dirty="0" err="1"/>
            <a:t>avevano</a:t>
          </a:r>
          <a:r>
            <a:rPr lang="en-US" sz="1400" kern="1200" dirty="0"/>
            <a:t> </a:t>
          </a:r>
          <a:r>
            <a:rPr lang="en-US" sz="1400" kern="1200" dirty="0" err="1"/>
            <a:t>titolo</a:t>
          </a:r>
          <a:r>
            <a:rPr lang="en-US" sz="1400" kern="1200" dirty="0"/>
            <a:t> </a:t>
          </a:r>
          <a:r>
            <a:rPr lang="en-US" sz="1400" kern="1200" dirty="0" err="1"/>
            <a:t>i</a:t>
          </a:r>
          <a:r>
            <a:rPr lang="en-US" sz="1400" kern="1200" dirty="0"/>
            <a:t> </a:t>
          </a:r>
          <a:r>
            <a:rPr lang="en-US" sz="1400" kern="1200" dirty="0" err="1"/>
            <a:t>commissari</a:t>
          </a:r>
          <a:r>
            <a:rPr lang="en-US" sz="1400" kern="1200" dirty="0"/>
            <a:t>, ora la norma </a:t>
          </a:r>
          <a:r>
            <a:rPr lang="en-US" sz="1400" kern="1200" dirty="0" err="1"/>
            <a:t>prevede</a:t>
          </a:r>
          <a:r>
            <a:rPr lang="en-US" sz="1400" kern="1200" dirty="0"/>
            <a:t>:</a:t>
          </a:r>
        </a:p>
      </dsp:txBody>
      <dsp:txXfrm>
        <a:off x="1733030" y="1869917"/>
        <a:ext cx="4760098" cy="1501226"/>
      </dsp:txXfrm>
    </dsp:sp>
    <dsp:sp modelId="{EB68551D-B68D-4237-BAFD-0943D6792BA6}">
      <dsp:nvSpPr>
        <dsp:cNvPr id="0" name=""/>
        <dsp:cNvSpPr/>
      </dsp:nvSpPr>
      <dsp:spPr>
        <a:xfrm>
          <a:off x="0" y="3735077"/>
          <a:ext cx="6561028" cy="149976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E94DFC-58C4-4C5D-8600-7ACEAA18DBE7}">
      <dsp:nvSpPr>
        <dsp:cNvPr id="0" name=""/>
        <dsp:cNvSpPr/>
      </dsp:nvSpPr>
      <dsp:spPr>
        <a:xfrm>
          <a:off x="454121" y="4072524"/>
          <a:ext cx="825674" cy="82486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DFCCB1-2CBC-452D-AFD0-D3D9751053D4}">
      <dsp:nvSpPr>
        <dsp:cNvPr id="0" name=""/>
        <dsp:cNvSpPr/>
      </dsp:nvSpPr>
      <dsp:spPr>
        <a:xfrm>
          <a:off x="1733917" y="3735077"/>
          <a:ext cx="4760098" cy="15012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8880" tIns="158880" rIns="158880" bIns="158880" numCol="1" spcCol="1270" anchor="ctr" anchorCtr="0">
          <a:noAutofit/>
        </a:bodyPr>
        <a:lstStyle/>
        <a:p>
          <a:pPr marL="0" lvl="0" indent="0" algn="just" defTabSz="622300">
            <a:lnSpc>
              <a:spcPct val="100000"/>
            </a:lnSpc>
            <a:spcBef>
              <a:spcPct val="0"/>
            </a:spcBef>
            <a:spcAft>
              <a:spcPct val="35000"/>
            </a:spcAft>
            <a:buNone/>
          </a:pPr>
          <a:r>
            <a:rPr lang="en-US" sz="1400" kern="1200" dirty="0"/>
            <a:t>«</a:t>
          </a:r>
          <a:r>
            <a:rPr lang="en-US" sz="1400" i="1" kern="1200" dirty="0"/>
            <a:t>Il </a:t>
          </a:r>
          <a:r>
            <a:rPr lang="en-US" sz="1400" i="1" kern="1200" dirty="0" err="1"/>
            <a:t>colloquio</a:t>
          </a:r>
          <a:r>
            <a:rPr lang="en-US" sz="1400" i="1" kern="1200" dirty="0"/>
            <a:t> </a:t>
          </a:r>
          <a:r>
            <a:rPr lang="en-US" sz="1400" i="1" kern="1200" dirty="0" err="1"/>
            <a:t>si</a:t>
          </a:r>
          <a:r>
            <a:rPr lang="en-US" sz="1400" i="1" kern="1200" dirty="0"/>
            <a:t> </a:t>
          </a:r>
          <a:r>
            <a:rPr lang="en-US" sz="1400" i="1" kern="1200" dirty="0" err="1"/>
            <a:t>svolge</a:t>
          </a:r>
          <a:r>
            <a:rPr lang="en-US" sz="1400" i="1" kern="1200" dirty="0"/>
            <a:t> </a:t>
          </a:r>
          <a:r>
            <a:rPr lang="en-US" sz="1400" i="1" kern="1200" dirty="0" err="1"/>
            <a:t>sulle</a:t>
          </a:r>
          <a:r>
            <a:rPr lang="en-US" sz="1400" i="1" kern="1200" dirty="0"/>
            <a:t> </a:t>
          </a:r>
          <a:r>
            <a:rPr lang="en-US" sz="1400" b="1" i="1" kern="1200" dirty="0"/>
            <a:t>quattro discipline </a:t>
          </a:r>
          <a:r>
            <a:rPr lang="en-US" sz="1400" i="1" kern="1200" dirty="0"/>
            <a:t>individuate ai sensi del comma 7 del </a:t>
          </a:r>
          <a:r>
            <a:rPr lang="en-US" sz="1400" i="1" kern="1200" dirty="0" err="1"/>
            <a:t>presente</a:t>
          </a:r>
          <a:r>
            <a:rPr lang="en-US" sz="1400" i="1" kern="1200" dirty="0"/>
            <a:t> </a:t>
          </a:r>
          <a:r>
            <a:rPr lang="en-US" sz="1400" i="1" kern="1200" dirty="0" err="1"/>
            <a:t>articolo</a:t>
          </a:r>
          <a:r>
            <a:rPr lang="en-US" sz="1400" i="1" kern="1200" dirty="0"/>
            <a:t>, al fine di </a:t>
          </a:r>
          <a:r>
            <a:rPr lang="en-US" sz="1400" b="1" i="1" kern="1200" dirty="0" err="1"/>
            <a:t>verificare</a:t>
          </a:r>
          <a:r>
            <a:rPr lang="en-US" sz="1400" b="1" i="1" kern="1200" dirty="0"/>
            <a:t> </a:t>
          </a:r>
          <a:r>
            <a:rPr lang="en-US" sz="1400" b="1" i="1" kern="1200" dirty="0" err="1"/>
            <a:t>l’acquisizione</a:t>
          </a:r>
          <a:r>
            <a:rPr lang="en-US" sz="1400" b="1" i="1" kern="1200" dirty="0"/>
            <a:t> </a:t>
          </a:r>
          <a:r>
            <a:rPr lang="en-US" sz="1400" b="1" i="1" kern="1200" dirty="0" err="1"/>
            <a:t>dei</a:t>
          </a:r>
          <a:r>
            <a:rPr lang="en-US" sz="1400" b="1" i="1" kern="1200" dirty="0"/>
            <a:t> </a:t>
          </a:r>
          <a:r>
            <a:rPr lang="en-US" sz="1400" b="1" i="1" kern="1200" dirty="0" err="1"/>
            <a:t>contenuti</a:t>
          </a:r>
          <a:r>
            <a:rPr lang="en-US" sz="1400" b="1" i="1" kern="1200" dirty="0"/>
            <a:t> e </a:t>
          </a:r>
          <a:r>
            <a:rPr lang="en-US" sz="1400" b="1" i="1" kern="1200" dirty="0" err="1"/>
            <a:t>dei</a:t>
          </a:r>
          <a:r>
            <a:rPr lang="en-US" sz="1400" b="1" i="1" kern="1200" dirty="0"/>
            <a:t> </a:t>
          </a:r>
          <a:r>
            <a:rPr lang="en-US" sz="1400" b="1" i="1" kern="1200" dirty="0" err="1"/>
            <a:t>metodi</a:t>
          </a:r>
          <a:r>
            <a:rPr lang="en-US" sz="1400" b="1" i="1" kern="1200" dirty="0"/>
            <a:t> </a:t>
          </a:r>
          <a:r>
            <a:rPr lang="en-US" sz="1400" i="1" kern="1200" dirty="0" err="1"/>
            <a:t>propri</a:t>
          </a:r>
          <a:r>
            <a:rPr lang="en-US" sz="1400" i="1" kern="1200" dirty="0"/>
            <a:t> di </a:t>
          </a:r>
          <a:r>
            <a:rPr lang="en-US" sz="1400" i="1" kern="1200" dirty="0" err="1"/>
            <a:t>ciascuna</a:t>
          </a:r>
          <a:r>
            <a:rPr lang="en-US" sz="1400" i="1" kern="1200" dirty="0"/>
            <a:t> </a:t>
          </a:r>
          <a:r>
            <a:rPr lang="en-US" sz="1400" i="1" kern="1200" dirty="0" err="1"/>
            <a:t>disciplina</a:t>
          </a:r>
          <a:r>
            <a:rPr lang="en-US" sz="1400" i="1" kern="1200" dirty="0"/>
            <a:t>, la </a:t>
          </a:r>
          <a:r>
            <a:rPr lang="en-US" sz="1400" b="1" i="1" kern="1200" dirty="0" err="1"/>
            <a:t>capacità</a:t>
          </a:r>
          <a:r>
            <a:rPr lang="en-US" sz="1400" b="1" i="1" kern="1200" dirty="0"/>
            <a:t> di </a:t>
          </a:r>
          <a:r>
            <a:rPr lang="en-US" sz="1400" b="1" i="1" kern="1200" dirty="0" err="1"/>
            <a:t>utilizzare</a:t>
          </a:r>
          <a:r>
            <a:rPr lang="en-US" sz="1400" b="1" i="1" kern="1200" dirty="0"/>
            <a:t> e </a:t>
          </a:r>
          <a:r>
            <a:rPr lang="en-US" sz="1400" b="1" i="1" kern="1200" dirty="0" err="1"/>
            <a:t>raccordare</a:t>
          </a:r>
          <a:r>
            <a:rPr lang="en-US" sz="1400" b="1" i="1" kern="1200" dirty="0"/>
            <a:t> </a:t>
          </a:r>
          <a:r>
            <a:rPr lang="en-US" sz="1400" i="1" kern="1200" dirty="0"/>
            <a:t>le </a:t>
          </a:r>
          <a:r>
            <a:rPr lang="en-US" sz="1400" i="1" kern="1200" dirty="0" err="1"/>
            <a:t>conoscenze</a:t>
          </a:r>
          <a:r>
            <a:rPr lang="en-US" sz="1400" i="1" kern="1200" dirty="0"/>
            <a:t> </a:t>
          </a:r>
          <a:r>
            <a:rPr lang="en-US" sz="1400" i="1" kern="1200" dirty="0" err="1"/>
            <a:t>acquisite</a:t>
          </a:r>
          <a:r>
            <a:rPr lang="en-US" sz="1400" i="1" kern="1200" dirty="0"/>
            <a:t> e di </a:t>
          </a:r>
          <a:r>
            <a:rPr lang="en-US" sz="1400" i="1" kern="1200" dirty="0" err="1"/>
            <a:t>argomentare</a:t>
          </a:r>
          <a:r>
            <a:rPr lang="en-US" sz="1400" i="1" kern="1200" dirty="0"/>
            <a:t> in modo </a:t>
          </a:r>
          <a:r>
            <a:rPr lang="en-US" sz="1400" i="1" kern="1200" dirty="0" err="1"/>
            <a:t>critico</a:t>
          </a:r>
          <a:r>
            <a:rPr lang="en-US" sz="1400" i="1" kern="1200" dirty="0"/>
            <a:t> e </a:t>
          </a:r>
          <a:r>
            <a:rPr lang="en-US" sz="1400" i="1" kern="1200" dirty="0" err="1"/>
            <a:t>personale</a:t>
          </a:r>
          <a:r>
            <a:rPr lang="en-US" sz="1400" i="1" kern="1200" dirty="0"/>
            <a:t>, </a:t>
          </a:r>
          <a:r>
            <a:rPr lang="en-US" sz="1400" i="1" kern="1200" dirty="0" err="1"/>
            <a:t>nonché</a:t>
          </a:r>
          <a:r>
            <a:rPr lang="en-US" sz="1400" i="1" kern="1200" dirty="0"/>
            <a:t> il </a:t>
          </a:r>
          <a:r>
            <a:rPr lang="en-US" sz="1400" b="1" i="1" kern="1200" dirty="0" err="1"/>
            <a:t>grado</a:t>
          </a:r>
          <a:r>
            <a:rPr lang="en-US" sz="1400" b="1" i="1" kern="1200" dirty="0"/>
            <a:t> di </a:t>
          </a:r>
          <a:r>
            <a:rPr lang="en-US" sz="1400" b="1" i="1" kern="1200" dirty="0" err="1"/>
            <a:t>responsabilità</a:t>
          </a:r>
          <a:r>
            <a:rPr lang="en-US" sz="1400" b="1" i="1" kern="1200" dirty="0"/>
            <a:t> e </a:t>
          </a:r>
          <a:r>
            <a:rPr lang="en-US" sz="1400" b="1" i="1" kern="1200" dirty="0" err="1"/>
            <a:t>maturità</a:t>
          </a:r>
          <a:r>
            <a:rPr lang="en-US" sz="1400" b="1" i="1" kern="1200" dirty="0"/>
            <a:t> </a:t>
          </a:r>
          <a:r>
            <a:rPr lang="en-US" sz="1400" b="1" i="1" kern="1200" dirty="0" err="1"/>
            <a:t>raggiunto</a:t>
          </a:r>
          <a:r>
            <a:rPr lang="en-US" sz="1400" kern="1200" dirty="0"/>
            <a:t>.»</a:t>
          </a:r>
        </a:p>
      </dsp:txBody>
      <dsp:txXfrm>
        <a:off x="1733917" y="3735077"/>
        <a:ext cx="4760098" cy="150122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ACFC44-B810-40EA-8FB2-9C77BDDC0D70}">
      <dsp:nvSpPr>
        <dsp:cNvPr id="0" name=""/>
        <dsp:cNvSpPr/>
      </dsp:nvSpPr>
      <dsp:spPr>
        <a:xfrm>
          <a:off x="1297" y="242360"/>
          <a:ext cx="4554559" cy="28921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D194F7-279A-49DB-AC90-D055C5B18387}">
      <dsp:nvSpPr>
        <dsp:cNvPr id="0" name=""/>
        <dsp:cNvSpPr/>
      </dsp:nvSpPr>
      <dsp:spPr>
        <a:xfrm>
          <a:off x="507359" y="723119"/>
          <a:ext cx="4554559" cy="28921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Dunque «</a:t>
          </a:r>
          <a:r>
            <a:rPr lang="en-US" sz="1700" i="1" kern="1200"/>
            <a:t>Il colloquio concorre alla valutazione delle conoscenze, delle abilità e delle competenze del candidato, nonché </a:t>
          </a:r>
          <a:r>
            <a:rPr lang="en-US" sz="1700" b="1" i="1" kern="1200"/>
            <a:t>del grado di maturazione personale, di autonomia e di responsabilità</a:t>
          </a:r>
          <a:r>
            <a:rPr lang="en-US" sz="1700" i="1" kern="1200"/>
            <a:t> raggiunto al termine del percorso di studio, anche tenuto conto dell’impegno dimostrato nell’ambito scolastico e in altre attività coerenti con il percorso di studio, nonché del grado di responsabilità o dell’impegno evidenziati in azioni particolarmente meritevoli, in una prospettiva di sviluppo integrale della persona</a:t>
          </a:r>
          <a:r>
            <a:rPr lang="en-US" sz="1700" kern="1200"/>
            <a:t>».</a:t>
          </a:r>
        </a:p>
      </dsp:txBody>
      <dsp:txXfrm>
        <a:off x="592067" y="807827"/>
        <a:ext cx="4385143" cy="2722729"/>
      </dsp:txXfrm>
    </dsp:sp>
    <dsp:sp modelId="{16AA6BF6-9200-45BD-98B5-3694AFFEFD32}">
      <dsp:nvSpPr>
        <dsp:cNvPr id="0" name=""/>
        <dsp:cNvSpPr/>
      </dsp:nvSpPr>
      <dsp:spPr>
        <a:xfrm>
          <a:off x="5567981" y="242360"/>
          <a:ext cx="4554559" cy="28921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476F4B-0099-45DA-8BB2-5F961DBF8400}">
      <dsp:nvSpPr>
        <dsp:cNvPr id="0" name=""/>
        <dsp:cNvSpPr/>
      </dsp:nvSpPr>
      <dsp:spPr>
        <a:xfrm>
          <a:off x="6074043" y="723119"/>
          <a:ext cx="4554559" cy="289214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È evidente che, nella prospettiva di un colloquio in grado di cogliere e valorizzare maturazione personale, autonomia, responsabilità, impegno che tenga conto sia dell’intero percorso di studio che delle esperienze e azioni dell’extra-scuola, il </a:t>
          </a:r>
          <a:r>
            <a:rPr lang="en-US" sz="1700" b="1" kern="1200"/>
            <a:t>Curriculum dello studente </a:t>
          </a:r>
          <a:r>
            <a:rPr lang="en-US" sz="1700" kern="1200"/>
            <a:t>assume una particolare rilevanza.</a:t>
          </a:r>
        </a:p>
      </dsp:txBody>
      <dsp:txXfrm>
        <a:off x="6158751" y="807827"/>
        <a:ext cx="4385143" cy="272272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028F3-ABB9-40AF-B977-01C1F2B0AECA}">
      <dsp:nvSpPr>
        <dsp:cNvPr id="0" name=""/>
        <dsp:cNvSpPr/>
      </dsp:nvSpPr>
      <dsp:spPr>
        <a:xfrm>
          <a:off x="0" y="3259357"/>
          <a:ext cx="7442201" cy="21384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Il punteggio integrativo è stato profondamente modificato: il comma 5 citato recita infatti ora: «</a:t>
          </a:r>
          <a:r>
            <a:rPr lang="en-US" sz="2200" i="1" kern="1200"/>
            <a:t>La commissione d’esame può motivatamente integrare il punteggio fino a un </a:t>
          </a:r>
          <a:r>
            <a:rPr lang="en-US" sz="2200" b="1" i="1" kern="1200"/>
            <a:t>massimo di tre punti </a:t>
          </a:r>
          <a:r>
            <a:rPr lang="en-US" sz="2200" i="1" kern="1200"/>
            <a:t>ove il candidato abbia ottenuto un </a:t>
          </a:r>
          <a:r>
            <a:rPr lang="en-US" sz="2200" b="1" i="1" kern="1200"/>
            <a:t>punteggio complessivo di almeno novanta punti</a:t>
          </a:r>
          <a:r>
            <a:rPr lang="en-US" sz="2200" i="1" kern="1200"/>
            <a:t>, tra credito scolastico e prove d’esame</a:t>
          </a:r>
          <a:r>
            <a:rPr lang="en-US" sz="2200" kern="1200"/>
            <a:t>».</a:t>
          </a:r>
        </a:p>
      </dsp:txBody>
      <dsp:txXfrm>
        <a:off x="0" y="3259357"/>
        <a:ext cx="7442201" cy="2138491"/>
      </dsp:txXfrm>
    </dsp:sp>
    <dsp:sp modelId="{726B61D6-E3E8-4313-97B7-82547C9F8D2C}">
      <dsp:nvSpPr>
        <dsp:cNvPr id="0" name=""/>
        <dsp:cNvSpPr/>
      </dsp:nvSpPr>
      <dsp:spPr>
        <a:xfrm rot="10800000">
          <a:off x="0" y="2435"/>
          <a:ext cx="7442201" cy="3288999"/>
        </a:xfrm>
        <a:prstGeom prst="upArrowCallou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sz="2200" kern="1200"/>
            <a:t>Il comma 5 dell’articolo 18 del d. lgs. 62/2017 prevedeva la possibilità di assegnare un punteggio integrativo fino a 5 punti al candidato che avesse almeno trenta punti di credito scolastico e un risultato complessivo nelle prove d'esame pari ad almeno  cinquanta punti.</a:t>
          </a:r>
        </a:p>
      </dsp:txBody>
      <dsp:txXfrm rot="10800000">
        <a:off x="0" y="2435"/>
        <a:ext cx="7442201" cy="21370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CF754-0D28-41E9-8050-8B1225656A02}">
      <dsp:nvSpPr>
        <dsp:cNvPr id="0" name=""/>
        <dsp:cNvSpPr/>
      </dsp:nvSpPr>
      <dsp:spPr>
        <a:xfrm>
          <a:off x="0" y="3259357"/>
          <a:ext cx="7442201" cy="21384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A norma del comma 8, a partire dall’anno scolastico 2026/2027 «</a:t>
          </a:r>
          <a:r>
            <a:rPr lang="en-US" sz="2600" i="1" kern="1200"/>
            <a:t>costituisce  </a:t>
          </a:r>
          <a:r>
            <a:rPr lang="en-US" sz="2600" b="1" i="1" kern="1200"/>
            <a:t>titolo preferenziale</a:t>
          </a:r>
          <a:r>
            <a:rPr lang="en-US" sz="2600" i="1" kern="1200"/>
            <a:t> per la nomina  a  componente  delle  commissioni  degli esami di maturità l'aver partecipato alla  formazione  specifica  di cui al comma 7</a:t>
          </a:r>
          <a:r>
            <a:rPr lang="en-US" sz="2600" kern="1200"/>
            <a:t>».</a:t>
          </a:r>
        </a:p>
      </dsp:txBody>
      <dsp:txXfrm>
        <a:off x="0" y="3259357"/>
        <a:ext cx="7442201" cy="2138491"/>
      </dsp:txXfrm>
    </dsp:sp>
    <dsp:sp modelId="{C7E45C90-B5D8-42CD-9221-15A7124AFB0D}">
      <dsp:nvSpPr>
        <dsp:cNvPr id="0" name=""/>
        <dsp:cNvSpPr/>
      </dsp:nvSpPr>
      <dsp:spPr>
        <a:xfrm rot="10800000">
          <a:off x="0" y="2435"/>
          <a:ext cx="7442201" cy="3288999"/>
        </a:xfrm>
        <a:prstGeom prst="upArrowCallout">
          <a:avLst/>
        </a:prstGeom>
        <a:solidFill>
          <a:schemeClr val="accent2">
            <a:hueOff val="-1323373"/>
            <a:satOff val="1492"/>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a:t>Il comma 7 dell’articolo 1 del decreto legge prevede stanziamenti di fondi, a  decorrere  dall'anno  2026,  «</a:t>
          </a:r>
          <a:r>
            <a:rPr lang="en-US" sz="2600" i="1" kern="1200"/>
            <a:t>anche  per  la  </a:t>
          </a:r>
          <a:r>
            <a:rPr lang="en-US" sz="2600" b="1" i="1" kern="1200"/>
            <a:t>formazione</a:t>
          </a:r>
          <a:r>
            <a:rPr lang="en-US" sz="2600" i="1" kern="1200"/>
            <a:t> specifica dei docenti aventi titolo alla nomina  quali  componenti  delle  commissioni degli esami di maturità</a:t>
          </a:r>
          <a:r>
            <a:rPr lang="en-US" sz="2600" kern="1200"/>
            <a:t>».</a:t>
          </a:r>
        </a:p>
      </dsp:txBody>
      <dsp:txXfrm rot="10800000">
        <a:off x="0" y="2435"/>
        <a:ext cx="7442201" cy="213709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824003-3CF2-42D3-8744-8F4DBCECDA17}" type="datetimeFigureOut">
              <a:rPr lang="it-IT" smtClean="0"/>
              <a:t>11/05/26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299113-585B-4353-B098-415FB824A1EA}" type="slidenum">
              <a:rPr lang="it-IT" smtClean="0"/>
              <a:t>‹N›</a:t>
            </a:fld>
            <a:endParaRPr lang="it-IT"/>
          </a:p>
        </p:txBody>
      </p:sp>
    </p:spTree>
    <p:extLst>
      <p:ext uri="{BB962C8B-B14F-4D97-AF65-F5344CB8AC3E}">
        <p14:creationId xmlns:p14="http://schemas.microsoft.com/office/powerpoint/2010/main" val="148575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4063366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664935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2592301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3361077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2507360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696460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21767406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4954952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rtl="0"/>
            <a:fld id="{10895658-EA1F-4910-80AB-4DA76E167475}" type="slidenum">
              <a:rPr lang="it-IT" smtClean="0"/>
              <a:t>53</a:t>
            </a:fld>
            <a:endParaRPr lang="it-IT" dirty="0"/>
          </a:p>
        </p:txBody>
      </p:sp>
    </p:spTree>
    <p:extLst>
      <p:ext uri="{BB962C8B-B14F-4D97-AF65-F5344CB8AC3E}">
        <p14:creationId xmlns:p14="http://schemas.microsoft.com/office/powerpoint/2010/main" val="746620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5/11/26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‹N›</a:t>
            </a:fld>
            <a:endParaRPr lang="en-US"/>
          </a:p>
        </p:txBody>
      </p:sp>
    </p:spTree>
    <p:extLst>
      <p:ext uri="{BB962C8B-B14F-4D97-AF65-F5344CB8AC3E}">
        <p14:creationId xmlns:p14="http://schemas.microsoft.com/office/powerpoint/2010/main" val="3619341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 Centre">
    <p:spTree>
      <p:nvGrpSpPr>
        <p:cNvPr id="1" name=""/>
        <p:cNvGrpSpPr/>
        <p:nvPr/>
      </p:nvGrpSpPr>
      <p:grpSpPr>
        <a:xfrm>
          <a:off x="0" y="0"/>
          <a:ext cx="0" cy="0"/>
          <a:chOff x="0" y="0"/>
          <a:chExt cx="0" cy="0"/>
        </a:xfrm>
      </p:grpSpPr>
      <p:pic>
        <p:nvPicPr>
          <p:cNvPr id="22" name="Title-Didacta2025.png"/>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a:ln w="12700">
            <a:miter lim="400000"/>
          </a:ln>
        </p:spPr>
      </p:pic>
      <p:sp>
        <p:nvSpPr>
          <p:cNvPr id="23" name="Chapter Title"/>
          <p:cNvSpPr txBox="1">
            <a:spLocks noGrp="1"/>
          </p:cNvSpPr>
          <p:nvPr>
            <p:ph type="body" sz="quarter" idx="21" hasCustomPrompt="1"/>
          </p:nvPr>
        </p:nvSpPr>
        <p:spPr>
          <a:xfrm>
            <a:off x="831278" y="3018632"/>
            <a:ext cx="10529445" cy="872290"/>
          </a:xfrm>
          <a:prstGeom prst="rect">
            <a:avLst/>
          </a:prstGeom>
        </p:spPr>
        <p:txBody>
          <a:bodyPr>
            <a:spAutoFit/>
          </a:bodyPr>
          <a:lstStyle>
            <a:lvl1pPr marL="0" indent="0" algn="ctr" defTabSz="228600">
              <a:spcBef>
                <a:spcPts val="0"/>
              </a:spcBef>
              <a:buSzTx/>
              <a:buNone/>
              <a:defRPr sz="5000" b="1">
                <a:solidFill>
                  <a:srgbClr val="004C99"/>
                </a:solidFill>
                <a:latin typeface="Segoe UI"/>
                <a:ea typeface="Segoe UI"/>
                <a:cs typeface="Segoe UI"/>
                <a:sym typeface="Segoe UI"/>
              </a:defRPr>
            </a:lvl1pPr>
          </a:lstStyle>
          <a:p>
            <a:r>
              <a:t>Chapter Title</a:t>
            </a:r>
          </a:p>
        </p:txBody>
      </p:sp>
      <p:sp>
        <p:nvSpPr>
          <p:cNvPr id="24" name="12-14 marzo 2025 • Fortezza da Basso, Firenze"/>
          <p:cNvSpPr txBox="1"/>
          <p:nvPr/>
        </p:nvSpPr>
        <p:spPr>
          <a:xfrm>
            <a:off x="106561" y="6066733"/>
            <a:ext cx="4039216" cy="274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ctr">
            <a:spAutoFit/>
          </a:bodyPr>
          <a:lstStyle>
            <a:lvl1pPr algn="ctr" defTabSz="457200">
              <a:spcBef>
                <a:spcPts val="0"/>
              </a:spcBef>
              <a:defRPr sz="2900">
                <a:solidFill>
                  <a:srgbClr val="081036"/>
                </a:solidFill>
                <a:latin typeface="Segoe UI"/>
                <a:ea typeface="Segoe UI"/>
                <a:cs typeface="Segoe UI"/>
                <a:sym typeface="Segoe UI"/>
              </a:defRPr>
            </a:lvl1pPr>
          </a:lstStyle>
          <a:p>
            <a:r>
              <a:rPr sz="1450" dirty="0">
                <a:solidFill>
                  <a:srgbClr val="004C99"/>
                </a:solidFill>
              </a:rPr>
              <a:t>1</a:t>
            </a:r>
            <a:r>
              <a:rPr lang="it-IT" sz="1450" dirty="0">
                <a:solidFill>
                  <a:srgbClr val="004C99"/>
                </a:solidFill>
              </a:rPr>
              <a:t>1</a:t>
            </a:r>
            <a:r>
              <a:rPr sz="1450" dirty="0">
                <a:solidFill>
                  <a:srgbClr val="004C99"/>
                </a:solidFill>
              </a:rPr>
              <a:t>-1</a:t>
            </a:r>
            <a:r>
              <a:rPr lang="it-IT" sz="1450" dirty="0">
                <a:solidFill>
                  <a:srgbClr val="004C99"/>
                </a:solidFill>
              </a:rPr>
              <a:t>3</a:t>
            </a:r>
            <a:r>
              <a:rPr sz="1450" dirty="0">
                <a:solidFill>
                  <a:srgbClr val="004C99"/>
                </a:solidFill>
              </a:rPr>
              <a:t> </a:t>
            </a:r>
            <a:r>
              <a:rPr sz="1450" dirty="0" err="1">
                <a:solidFill>
                  <a:srgbClr val="004C99"/>
                </a:solidFill>
              </a:rPr>
              <a:t>marzo</a:t>
            </a:r>
            <a:r>
              <a:rPr sz="1450" dirty="0">
                <a:solidFill>
                  <a:srgbClr val="004C99"/>
                </a:solidFill>
              </a:rPr>
              <a:t> 202</a:t>
            </a:r>
            <a:r>
              <a:rPr lang="it-IT" sz="1450" dirty="0">
                <a:solidFill>
                  <a:srgbClr val="004C99"/>
                </a:solidFill>
              </a:rPr>
              <a:t>6</a:t>
            </a:r>
            <a:r>
              <a:rPr sz="1450" dirty="0">
                <a:solidFill>
                  <a:srgbClr val="004C99"/>
                </a:solidFill>
              </a:rPr>
              <a:t> • Fortezza da Basso, Firenze</a:t>
            </a:r>
          </a:p>
        </p:txBody>
      </p:sp>
      <p:sp>
        <p:nvSpPr>
          <p:cNvPr id="25" name="Slide Number"/>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536179191"/>
      </p:ext>
    </p:extLst>
  </p:cSld>
  <p:clrMapOvr>
    <a:masterClrMapping/>
  </p:clrMapOvr>
  <p:transition spd="med"/>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pic>
        <p:nvPicPr>
          <p:cNvPr id="32" name="Interna-Didacta2025.png"/>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a:ln w="12700">
            <a:miter lim="400000"/>
          </a:ln>
        </p:spPr>
      </p:pic>
      <p:sp>
        <p:nvSpPr>
          <p:cNvPr id="33" name="Title Text"/>
          <p:cNvSpPr txBox="1">
            <a:spLocks noGrp="1"/>
          </p:cNvSpPr>
          <p:nvPr>
            <p:ph type="title"/>
          </p:nvPr>
        </p:nvSpPr>
        <p:spPr>
          <a:xfrm>
            <a:off x="2191445" y="177800"/>
            <a:ext cx="7809111" cy="1017423"/>
          </a:xfrm>
          <a:prstGeom prst="rect">
            <a:avLst/>
          </a:prstGeom>
        </p:spPr>
        <p:txBody>
          <a:bodyPr>
            <a:noAutofit/>
          </a:bodyPr>
          <a:lstStyle>
            <a:lvl1pPr defTabSz="228600">
              <a:defRPr sz="5000" b="1">
                <a:solidFill>
                  <a:srgbClr val="004C99"/>
                </a:solidFill>
                <a:latin typeface="Segoe UI"/>
                <a:ea typeface="Segoe UI"/>
                <a:cs typeface="Segoe UI"/>
                <a:sym typeface="Segoe UI"/>
              </a:defRPr>
            </a:lvl1pPr>
          </a:lstStyle>
          <a:p>
            <a:r>
              <a:t>Title Text</a:t>
            </a:r>
          </a:p>
        </p:txBody>
      </p:sp>
      <p:sp>
        <p:nvSpPr>
          <p:cNvPr id="34" name="Body Level One…"/>
          <p:cNvSpPr txBox="1">
            <a:spLocks noGrp="1"/>
          </p:cNvSpPr>
          <p:nvPr>
            <p:ph type="body" idx="1"/>
          </p:nvPr>
        </p:nvSpPr>
        <p:spPr>
          <a:xfrm>
            <a:off x="366117" y="1437101"/>
            <a:ext cx="11459766" cy="4051400"/>
          </a:xfrm>
          <a:prstGeom prst="rect">
            <a:avLst/>
          </a:prstGeom>
        </p:spPr>
        <p:txBody>
          <a:bodyPr/>
          <a:lstStyle>
            <a:lvl1pPr>
              <a:defRPr sz="2400">
                <a:latin typeface="Segoe UI"/>
                <a:ea typeface="Segoe UI"/>
                <a:cs typeface="Segoe UI"/>
                <a:sym typeface="Segoe UI"/>
              </a:defRPr>
            </a:lvl1pPr>
            <a:lvl2pPr>
              <a:defRPr sz="2400">
                <a:latin typeface="Segoe UI"/>
                <a:ea typeface="Segoe UI"/>
                <a:cs typeface="Segoe UI"/>
                <a:sym typeface="Segoe UI"/>
              </a:defRPr>
            </a:lvl2pPr>
            <a:lvl3pPr>
              <a:defRPr sz="2400">
                <a:latin typeface="Segoe UI"/>
                <a:ea typeface="Segoe UI"/>
                <a:cs typeface="Segoe UI"/>
                <a:sym typeface="Segoe UI"/>
              </a:defRPr>
            </a:lvl3pPr>
            <a:lvl4pPr>
              <a:defRPr sz="2400">
                <a:latin typeface="Segoe UI"/>
                <a:ea typeface="Segoe UI"/>
                <a:cs typeface="Segoe UI"/>
                <a:sym typeface="Segoe UI"/>
              </a:defRPr>
            </a:lvl4pPr>
            <a:lvl5pPr>
              <a:defRPr sz="2400">
                <a:latin typeface="Segoe UI"/>
                <a:ea typeface="Segoe UI"/>
                <a:cs typeface="Segoe UI"/>
                <a:sym typeface="Segoe UI"/>
              </a:defRPr>
            </a:lvl5pPr>
          </a:lstStyle>
          <a:p>
            <a:r>
              <a:t>Body Level One</a:t>
            </a:r>
          </a:p>
          <a:p>
            <a:pPr lvl="1"/>
            <a:r>
              <a:t>Body Level Two</a:t>
            </a:r>
          </a:p>
          <a:p>
            <a:pPr lvl="2"/>
            <a:r>
              <a:t>Body Level Three</a:t>
            </a:r>
          </a:p>
          <a:p>
            <a:pPr lvl="3"/>
            <a:r>
              <a:t>Body Level Four</a:t>
            </a:r>
          </a:p>
          <a:p>
            <a:pPr lvl="4"/>
            <a:r>
              <a:t>Body Level Five</a:t>
            </a:r>
          </a:p>
        </p:txBody>
      </p:sp>
      <p:sp>
        <p:nvSpPr>
          <p:cNvPr id="36" name="Slide Number"/>
          <p:cNvSpPr txBox="1">
            <a:spLocks noGrp="1"/>
          </p:cNvSpPr>
          <p:nvPr>
            <p:ph type="sldNum" sz="quarter" idx="2"/>
          </p:nvPr>
        </p:nvSpPr>
        <p:spPr>
          <a:prstGeom prst="rect">
            <a:avLst/>
          </a:prstGeom>
        </p:spPr>
        <p:txBody>
          <a:bodyPr/>
          <a:lstStyle/>
          <a:p>
            <a:fld id="{86CB4B4D-7CA3-9044-876B-883B54F8677D}" type="slidenum">
              <a:t>‹N›</a:t>
            </a:fld>
            <a:endParaRPr/>
          </a:p>
        </p:txBody>
      </p:sp>
      <p:sp>
        <p:nvSpPr>
          <p:cNvPr id="2" name="12-14 marzo 2025 • Fortezza da Basso, Firenze">
            <a:extLst>
              <a:ext uri="{FF2B5EF4-FFF2-40B4-BE49-F238E27FC236}">
                <a16:creationId xmlns:a16="http://schemas.microsoft.com/office/drawing/2014/main" id="{A5CE18E1-0267-4658-2AF7-8CD987969885}"/>
              </a:ext>
            </a:extLst>
          </p:cNvPr>
          <p:cNvSpPr txBox="1"/>
          <p:nvPr userDrawn="1"/>
        </p:nvSpPr>
        <p:spPr>
          <a:xfrm>
            <a:off x="106561" y="6066733"/>
            <a:ext cx="4039216" cy="274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5400" tIns="25400" rIns="25400" bIns="25400" anchor="ctr">
            <a:spAutoFit/>
          </a:bodyPr>
          <a:lstStyle>
            <a:lvl1pPr algn="ctr" defTabSz="457200">
              <a:spcBef>
                <a:spcPts val="0"/>
              </a:spcBef>
              <a:defRPr sz="2900">
                <a:solidFill>
                  <a:srgbClr val="081036"/>
                </a:solidFill>
                <a:latin typeface="Segoe UI"/>
                <a:ea typeface="Segoe UI"/>
                <a:cs typeface="Segoe UI"/>
                <a:sym typeface="Segoe UI"/>
              </a:defRPr>
            </a:lvl1pPr>
          </a:lstStyle>
          <a:p>
            <a:r>
              <a:rPr sz="1450" dirty="0">
                <a:solidFill>
                  <a:srgbClr val="004C99"/>
                </a:solidFill>
              </a:rPr>
              <a:t>1</a:t>
            </a:r>
            <a:r>
              <a:rPr lang="it-IT" sz="1450" dirty="0">
                <a:solidFill>
                  <a:srgbClr val="004C99"/>
                </a:solidFill>
              </a:rPr>
              <a:t>1</a:t>
            </a:r>
            <a:r>
              <a:rPr sz="1450" dirty="0">
                <a:solidFill>
                  <a:srgbClr val="004C99"/>
                </a:solidFill>
              </a:rPr>
              <a:t>-1</a:t>
            </a:r>
            <a:r>
              <a:rPr lang="it-IT" sz="1450" dirty="0">
                <a:solidFill>
                  <a:srgbClr val="004C99"/>
                </a:solidFill>
              </a:rPr>
              <a:t>3</a:t>
            </a:r>
            <a:r>
              <a:rPr sz="1450" dirty="0">
                <a:solidFill>
                  <a:srgbClr val="004C99"/>
                </a:solidFill>
              </a:rPr>
              <a:t> </a:t>
            </a:r>
            <a:r>
              <a:rPr sz="1450" dirty="0" err="1">
                <a:solidFill>
                  <a:srgbClr val="004C99"/>
                </a:solidFill>
              </a:rPr>
              <a:t>marzo</a:t>
            </a:r>
            <a:r>
              <a:rPr sz="1450" dirty="0">
                <a:solidFill>
                  <a:srgbClr val="004C99"/>
                </a:solidFill>
              </a:rPr>
              <a:t> 202</a:t>
            </a:r>
            <a:r>
              <a:rPr lang="it-IT" sz="1450" dirty="0">
                <a:solidFill>
                  <a:srgbClr val="004C99"/>
                </a:solidFill>
              </a:rPr>
              <a:t>6</a:t>
            </a:r>
            <a:r>
              <a:rPr sz="1450" dirty="0">
                <a:solidFill>
                  <a:srgbClr val="004C99"/>
                </a:solidFill>
              </a:rPr>
              <a:t> • Fortezza da Basso, Firenze</a:t>
            </a:r>
          </a:p>
        </p:txBody>
      </p:sp>
    </p:spTree>
    <p:extLst>
      <p:ext uri="{BB962C8B-B14F-4D97-AF65-F5344CB8AC3E}">
        <p14:creationId xmlns:p14="http://schemas.microsoft.com/office/powerpoint/2010/main" val="1696540221"/>
      </p:ext>
    </p:extLst>
  </p:cSld>
  <p:clrMapOvr>
    <a:masterClrMapping/>
  </p:clrMapOvr>
  <p:transition spd="med"/>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5948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AAA12FC-5BA6-47D3-B8AA-E9C0DE2B6200}" type="datetimeFigureOut">
              <a:rPr lang="it-IT" smtClean="0"/>
              <a:t>11/05/26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2305B5CE-C988-4960-A41E-8F66F4CB880E}" type="slidenum">
              <a:rPr lang="it-IT" smtClean="0"/>
              <a:t>‹N›</a:t>
            </a:fld>
            <a:endParaRPr lang="it-IT"/>
          </a:p>
        </p:txBody>
      </p:sp>
    </p:spTree>
    <p:extLst>
      <p:ext uri="{BB962C8B-B14F-4D97-AF65-F5344CB8AC3E}">
        <p14:creationId xmlns:p14="http://schemas.microsoft.com/office/powerpoint/2010/main" val="39234865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5/11/26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‹N›</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862284"/>
      </p:ext>
    </p:extLst>
  </p:cSld>
  <p:clrMap bg1="lt1" tx1="dk1" bg2="lt2" tx2="dk2" accent1="accent1" accent2="accent2" accent3="accent3" accent4="accent4" accent5="accent5" accent6="accent6" hlink="hlink" folHlink="folHlink"/>
  <p:sldLayoutIdLst>
    <p:sldLayoutId id="2147483725" r:id="rId1"/>
    <p:sldLayoutId id="2147483727" r:id="rId2"/>
    <p:sldLayoutId id="2147483728" r:id="rId3"/>
    <p:sldLayoutId id="2147483729" r:id="rId4"/>
    <p:sldLayoutId id="2147483730" r:id="rId5"/>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3.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3.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6.sv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3.png"/><Relationship Id="rId4" Type="http://schemas.openxmlformats.org/officeDocument/2006/relationships/image" Target="../media/image35.png"/></Relationships>
</file>

<file path=ppt/slides/_rels/slide3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3.png"/><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36.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4.png"/><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hyperlink" Target="https://www.diritto.it/chiarimenti-sulla-normativa-vigente-relativa-alle-prove-equipollenti-per-studentesse-e-studenti-diversamente-abili-nel-secondo-ciclo-di-istruzione/#3" TargetMode="External"/><Relationship Id="rId1" Type="http://schemas.openxmlformats.org/officeDocument/2006/relationships/slideLayout" Target="../slideLayouts/slideLayout5.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85CB65D0-496F-4797-A015-C85839E35D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Matita e foglio di test a scelta multipla">
            <a:extLst>
              <a:ext uri="{FF2B5EF4-FFF2-40B4-BE49-F238E27FC236}">
                <a16:creationId xmlns:a16="http://schemas.microsoft.com/office/drawing/2014/main" id="{857216CA-C224-EF31-CF52-2A961AA237DC}"/>
              </a:ext>
            </a:extLst>
          </p:cNvPr>
          <p:cNvPicPr>
            <a:picLocks noChangeAspect="1"/>
          </p:cNvPicPr>
          <p:nvPr/>
        </p:nvPicPr>
        <p:blipFill>
          <a:blip r:embed="rId2"/>
          <a:srcRect t="5296" b="8166"/>
          <a:stretch>
            <a:fillRect/>
          </a:stretch>
        </p:blipFill>
        <p:spPr>
          <a:xfrm>
            <a:off x="1" y="10"/>
            <a:ext cx="12192000" cy="6857989"/>
          </a:xfrm>
          <a:prstGeom prst="rect">
            <a:avLst/>
          </a:prstGeom>
        </p:spPr>
      </p:pic>
      <p:sp>
        <p:nvSpPr>
          <p:cNvPr id="84" name="Rectangle 83">
            <a:extLst>
              <a:ext uri="{FF2B5EF4-FFF2-40B4-BE49-F238E27FC236}">
                <a16:creationId xmlns:a16="http://schemas.microsoft.com/office/drawing/2014/main" id="{95D2C779-8883-4E5F-A170-0F464918C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307" y="990598"/>
            <a:ext cx="12188952" cy="4745182"/>
          </a:xfrm>
          <a:prstGeom prst="rect">
            <a:avLst/>
          </a:prstGeom>
          <a:gradFill>
            <a:gsLst>
              <a:gs pos="35000">
                <a:srgbClr val="000000">
                  <a:alpha val="41000"/>
                </a:srgbClr>
              </a:gs>
              <a:gs pos="0">
                <a:srgbClr val="000000">
                  <a:alpha val="0"/>
                </a:srgbClr>
              </a:gs>
              <a:gs pos="47744">
                <a:srgbClr val="000000">
                  <a:alpha val="51000"/>
                </a:srgbClr>
              </a:gs>
              <a:gs pos="70000">
                <a:srgbClr val="000000">
                  <a:alpha val="37000"/>
                </a:srgbClr>
              </a:gs>
              <a:gs pos="100000">
                <a:srgbClr val="000000">
                  <a:alpha val="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20F59BD-1023-DDA9-A31F-2E3CDB8155AA}"/>
              </a:ext>
            </a:extLst>
          </p:cNvPr>
          <p:cNvSpPr>
            <a:spLocks noGrp="1"/>
          </p:cNvSpPr>
          <p:nvPr>
            <p:ph type="ctrTitle"/>
          </p:nvPr>
        </p:nvSpPr>
        <p:spPr>
          <a:xfrm>
            <a:off x="1833541" y="990599"/>
            <a:ext cx="5619054" cy="4849091"/>
          </a:xfrm>
        </p:spPr>
        <p:txBody>
          <a:bodyPr vert="horz" lIns="91440" tIns="45720" rIns="91440" bIns="45720" rtlCol="0" anchor="ctr">
            <a:normAutofit/>
          </a:bodyPr>
          <a:lstStyle/>
          <a:p>
            <a:pPr algn="r">
              <a:lnSpc>
                <a:spcPct val="90000"/>
              </a:lnSpc>
            </a:pPr>
            <a:r>
              <a:rPr lang="en-US" sz="4600" b="1" dirty="0">
                <a:solidFill>
                  <a:srgbClr val="FFFFFF"/>
                </a:solidFill>
              </a:rPr>
              <a:t>Verso il nuovo </a:t>
            </a:r>
            <a:r>
              <a:rPr lang="en-US" sz="4600" b="1" dirty="0" err="1">
                <a:solidFill>
                  <a:srgbClr val="FFFFFF"/>
                </a:solidFill>
              </a:rPr>
              <a:t>esame</a:t>
            </a:r>
            <a:r>
              <a:rPr lang="en-US" sz="4600" b="1" dirty="0">
                <a:solidFill>
                  <a:srgbClr val="FFFFFF"/>
                </a:solidFill>
              </a:rPr>
              <a:t> di </a:t>
            </a:r>
            <a:r>
              <a:rPr lang="en-US" sz="4600" b="1" dirty="0" err="1">
                <a:solidFill>
                  <a:srgbClr val="FFFFFF"/>
                </a:solidFill>
              </a:rPr>
              <a:t>maturità</a:t>
            </a:r>
            <a:br>
              <a:rPr lang="en-US" sz="4600" b="1" dirty="0">
                <a:solidFill>
                  <a:srgbClr val="FFFFFF"/>
                </a:solidFill>
              </a:rPr>
            </a:br>
            <a:br>
              <a:rPr lang="en-US" sz="4600" b="1" dirty="0">
                <a:solidFill>
                  <a:srgbClr val="FFFFFF"/>
                </a:solidFill>
              </a:rPr>
            </a:br>
            <a:r>
              <a:rPr lang="en-US" sz="4600" b="1" dirty="0">
                <a:solidFill>
                  <a:srgbClr val="FFFFFF"/>
                </a:solidFill>
              </a:rPr>
              <a:t>CARRARA</a:t>
            </a:r>
            <a:br>
              <a:rPr lang="en-US" sz="4600" b="1" dirty="0">
                <a:solidFill>
                  <a:srgbClr val="FFFFFF"/>
                </a:solidFill>
              </a:rPr>
            </a:br>
            <a:r>
              <a:rPr lang="en-US" sz="4600" b="1" dirty="0" err="1">
                <a:solidFill>
                  <a:srgbClr val="FFFFFF"/>
                </a:solidFill>
              </a:rPr>
              <a:t>Incontro</a:t>
            </a:r>
            <a:r>
              <a:rPr lang="en-US" sz="4600" b="1" dirty="0">
                <a:solidFill>
                  <a:srgbClr val="FFFFFF"/>
                </a:solidFill>
              </a:rPr>
              <a:t> UCIIM</a:t>
            </a:r>
            <a:br>
              <a:rPr lang="en-US" sz="4600" b="1" dirty="0">
                <a:solidFill>
                  <a:srgbClr val="FFFFFF"/>
                </a:solidFill>
              </a:rPr>
            </a:br>
            <a:r>
              <a:rPr lang="en-US" sz="4600" b="1" dirty="0">
                <a:solidFill>
                  <a:srgbClr val="FFFFFF"/>
                </a:solidFill>
              </a:rPr>
              <a:t>11 MAGGIO 2026</a:t>
            </a:r>
          </a:p>
        </p:txBody>
      </p:sp>
      <p:sp>
        <p:nvSpPr>
          <p:cNvPr id="3" name="Sottotitolo 2">
            <a:extLst>
              <a:ext uri="{FF2B5EF4-FFF2-40B4-BE49-F238E27FC236}">
                <a16:creationId xmlns:a16="http://schemas.microsoft.com/office/drawing/2014/main" id="{081CD037-FC9F-FEC6-7D47-DE8B4B5C0B80}"/>
              </a:ext>
            </a:extLst>
          </p:cNvPr>
          <p:cNvSpPr>
            <a:spLocks noGrp="1"/>
          </p:cNvSpPr>
          <p:nvPr>
            <p:ph type="subTitle" idx="1"/>
          </p:nvPr>
        </p:nvSpPr>
        <p:spPr>
          <a:xfrm>
            <a:off x="8712865" y="1447799"/>
            <a:ext cx="2368905" cy="4076699"/>
          </a:xfrm>
        </p:spPr>
        <p:txBody>
          <a:bodyPr vert="horz" lIns="91440" tIns="45720" rIns="91440" bIns="45720" rtlCol="0" anchor="ctr">
            <a:normAutofit/>
          </a:bodyPr>
          <a:lstStyle/>
          <a:p>
            <a:pPr indent="-228600">
              <a:lnSpc>
                <a:spcPct val="100000"/>
              </a:lnSpc>
              <a:buFont typeface="Arial" panose="020B0604020202020204" pitchFamily="34" charset="0"/>
              <a:buChar char="•"/>
            </a:pPr>
            <a:r>
              <a:rPr lang="en-US" sz="1700">
                <a:solidFill>
                  <a:srgbClr val="FFFFFF"/>
                </a:solidFill>
              </a:rPr>
              <a:t>Dott.ssa Marta Castagna</a:t>
            </a:r>
          </a:p>
          <a:p>
            <a:pPr indent="-228600">
              <a:lnSpc>
                <a:spcPct val="100000"/>
              </a:lnSpc>
              <a:buFont typeface="Arial" panose="020B0604020202020204" pitchFamily="34" charset="0"/>
              <a:buChar char="•"/>
            </a:pPr>
            <a:endParaRPr lang="en-US" sz="1700">
              <a:solidFill>
                <a:srgbClr val="FFFFFF"/>
              </a:solidFill>
            </a:endParaRPr>
          </a:p>
          <a:p>
            <a:pPr indent="-228600">
              <a:lnSpc>
                <a:spcPct val="100000"/>
              </a:lnSpc>
              <a:buFont typeface="Arial" panose="020B0604020202020204" pitchFamily="34" charset="0"/>
              <a:buChar char="•"/>
            </a:pPr>
            <a:r>
              <a:rPr lang="en-US" sz="1700">
                <a:solidFill>
                  <a:srgbClr val="FFFFFF"/>
                </a:solidFill>
              </a:rPr>
              <a:t>Dirigente Ambito Territoriale IX Lucca e Massa Carrara</a:t>
            </a:r>
          </a:p>
          <a:p>
            <a:pPr indent="-228600">
              <a:lnSpc>
                <a:spcPct val="100000"/>
              </a:lnSpc>
              <a:buFont typeface="Arial" panose="020B0604020202020204" pitchFamily="34" charset="0"/>
              <a:buChar char="•"/>
            </a:pPr>
            <a:r>
              <a:rPr lang="en-US" sz="1700">
                <a:solidFill>
                  <a:srgbClr val="FFFFFF"/>
                </a:solidFill>
              </a:rPr>
              <a:t>Dirigente Reggente Ufficio IV USR Toscana - Gestione personale della scuola, servizi informatici e comunicazione </a:t>
            </a:r>
          </a:p>
          <a:p>
            <a:pPr indent="-228600">
              <a:lnSpc>
                <a:spcPct val="100000"/>
              </a:lnSpc>
              <a:buFont typeface="Arial" panose="020B0604020202020204" pitchFamily="34" charset="0"/>
              <a:buChar char="•"/>
            </a:pPr>
            <a:endParaRPr lang="en-US" sz="1700">
              <a:solidFill>
                <a:srgbClr val="FFFFFF"/>
              </a:solidFill>
            </a:endParaRPr>
          </a:p>
        </p:txBody>
      </p:sp>
      <p:cxnSp>
        <p:nvCxnSpPr>
          <p:cNvPr id="86" name="Straight Connector 85">
            <a:extLst>
              <a:ext uri="{FF2B5EF4-FFF2-40B4-BE49-F238E27FC236}">
                <a16:creationId xmlns:a16="http://schemas.microsoft.com/office/drawing/2014/main" id="{BD96A694-258D-4418-A83C-B9BA72FD44B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115300" y="1780927"/>
            <a:ext cx="0" cy="3390901"/>
          </a:xfrm>
          <a:prstGeom prst="line">
            <a:avLst/>
          </a:prstGeom>
          <a:ln w="44450">
            <a:solidFill>
              <a:srgbClr val="FFFFFF"/>
            </a:solidFill>
          </a:ln>
          <a:effectLst>
            <a:outerShdw blurRad="50800" dist="38100" dir="2700000" sx="88000" sy="88000" algn="tl" rotWithShape="0">
              <a:prstClr val="black">
                <a:alpha val="26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716694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94C0A9F-6D17-8FD2-2AE5-EA945612CDAE}"/>
            </a:ext>
          </a:extLst>
        </p:cNvPr>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8" name="Rectangle 3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967756B-D21A-D91F-6426-72CE870185B0}"/>
              </a:ext>
            </a:extLst>
          </p:cNvPr>
          <p:cNvSpPr>
            <a:spLocks noGrp="1"/>
          </p:cNvSpPr>
          <p:nvPr>
            <p:ph type="title"/>
          </p:nvPr>
        </p:nvSpPr>
        <p:spPr>
          <a:xfrm>
            <a:off x="704088" y="555712"/>
            <a:ext cx="4218435" cy="2390687"/>
          </a:xfrm>
        </p:spPr>
        <p:txBody>
          <a:bodyPr vert="horz" lIns="91440" tIns="45720" rIns="91440" bIns="45720" rtlCol="0" anchor="t">
            <a:normAutofit/>
          </a:bodyPr>
          <a:lstStyle/>
          <a:p>
            <a:pPr defTabSz="914400"/>
            <a:r>
              <a:rPr lang="en-US" sz="4000">
                <a:solidFill>
                  <a:schemeClr val="tx1"/>
                </a:solidFill>
                <a:latin typeface="+mj-lt"/>
                <a:ea typeface="+mj-ea"/>
                <a:cs typeface="+mj-cs"/>
              </a:rPr>
              <a:t>Commissioni più snelle</a:t>
            </a:r>
          </a:p>
        </p:txBody>
      </p:sp>
      <p:pic>
        <p:nvPicPr>
          <p:cNvPr id="31" name="Graphic 30" descr="Matita">
            <a:extLst>
              <a:ext uri="{FF2B5EF4-FFF2-40B4-BE49-F238E27FC236}">
                <a16:creationId xmlns:a16="http://schemas.microsoft.com/office/drawing/2014/main" id="{AA828F71-8B29-0BD0-B3C7-9E6AE32B8D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383" y="3210560"/>
            <a:ext cx="2959568" cy="2959568"/>
          </a:xfrm>
          <a:prstGeom prst="rect">
            <a:avLst/>
          </a:prstGeom>
        </p:spPr>
      </p:pic>
      <p:cxnSp>
        <p:nvCxnSpPr>
          <p:cNvPr id="40" name="Straight Connector 39">
            <a:extLst>
              <a:ext uri="{FF2B5EF4-FFF2-40B4-BE49-F238E27FC236}">
                <a16:creationId xmlns:a16="http://schemas.microsoft.com/office/drawing/2014/main" id="{40ADC89C-EB4E-4AA5-ABBD-448BEC5FA3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255110" y="723900"/>
            <a:ext cx="0" cy="54494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egnaposto testo 2">
            <a:extLst>
              <a:ext uri="{FF2B5EF4-FFF2-40B4-BE49-F238E27FC236}">
                <a16:creationId xmlns:a16="http://schemas.microsoft.com/office/drawing/2014/main" id="{7684BC6D-82BF-9A26-C3BD-F53AE9B4E219}"/>
              </a:ext>
            </a:extLst>
          </p:cNvPr>
          <p:cNvSpPr>
            <a:spLocks noGrp="1"/>
          </p:cNvSpPr>
          <p:nvPr>
            <p:ph type="body" idx="1"/>
          </p:nvPr>
        </p:nvSpPr>
        <p:spPr>
          <a:xfrm>
            <a:off x="5576418" y="555712"/>
            <a:ext cx="5916168" cy="5614416"/>
          </a:xfrm>
        </p:spPr>
        <p:txBody>
          <a:bodyPr vert="horz" lIns="91440" tIns="45720" rIns="91440" bIns="45720" rtlCol="0">
            <a:normAutofit/>
          </a:bodyPr>
          <a:lstStyle/>
          <a:p>
            <a:pPr marL="0" algn="just">
              <a:lnSpc>
                <a:spcPct val="100000"/>
              </a:lnSpc>
              <a:spcBef>
                <a:spcPts val="300"/>
              </a:spcBef>
              <a:spcAft>
                <a:spcPts val="300"/>
              </a:spcAft>
            </a:pPr>
            <a:r>
              <a:rPr lang="en-US" sz="2200" dirty="0">
                <a:latin typeface="+mn-lt"/>
                <a:ea typeface="+mn-ea"/>
                <a:cs typeface="+mn-cs"/>
              </a:rPr>
              <a:t>La </a:t>
            </a:r>
            <a:r>
              <a:rPr lang="en-US" sz="2200" dirty="0" err="1">
                <a:latin typeface="+mn-lt"/>
                <a:ea typeface="+mn-ea"/>
                <a:cs typeface="+mn-cs"/>
              </a:rPr>
              <a:t>modifica</a:t>
            </a:r>
            <a:r>
              <a:rPr lang="en-US" sz="2200" dirty="0">
                <a:latin typeface="+mn-lt"/>
                <a:ea typeface="+mn-ea"/>
                <a:cs typeface="+mn-cs"/>
              </a:rPr>
              <a:t> </a:t>
            </a:r>
            <a:r>
              <a:rPr lang="en-US" sz="2200" dirty="0" err="1">
                <a:latin typeface="+mn-lt"/>
                <a:ea typeface="+mn-ea"/>
                <a:cs typeface="+mn-cs"/>
              </a:rPr>
              <a:t>dell’articolo</a:t>
            </a:r>
            <a:r>
              <a:rPr lang="en-US" sz="2200" dirty="0">
                <a:latin typeface="+mn-lt"/>
                <a:ea typeface="+mn-ea"/>
                <a:cs typeface="+mn-cs"/>
              </a:rPr>
              <a:t> 16 comma 4 </a:t>
            </a:r>
            <a:r>
              <a:rPr lang="en-US" sz="2200" dirty="0" err="1">
                <a:latin typeface="+mn-lt"/>
                <a:ea typeface="+mn-ea"/>
                <a:cs typeface="+mn-cs"/>
              </a:rPr>
              <a:t>prevede</a:t>
            </a:r>
            <a:r>
              <a:rPr lang="en-US" sz="2200" dirty="0">
                <a:latin typeface="+mn-lt"/>
                <a:ea typeface="+mn-ea"/>
                <a:cs typeface="+mn-cs"/>
              </a:rPr>
              <a:t> </a:t>
            </a:r>
            <a:r>
              <a:rPr lang="en-US" sz="2200" dirty="0" err="1">
                <a:latin typeface="+mn-lt"/>
                <a:ea typeface="+mn-ea"/>
                <a:cs typeface="+mn-cs"/>
              </a:rPr>
              <a:t>che</a:t>
            </a:r>
            <a:r>
              <a:rPr lang="en-US" sz="2200" dirty="0">
                <a:latin typeface="+mn-lt"/>
                <a:ea typeface="+mn-ea"/>
                <a:cs typeface="+mn-cs"/>
              </a:rPr>
              <a:t>: «</a:t>
            </a:r>
            <a:r>
              <a:rPr lang="en-US" sz="2200" i="1" dirty="0" err="1">
                <a:latin typeface="+mn-lt"/>
                <a:ea typeface="+mn-ea"/>
                <a:cs typeface="+mn-cs"/>
              </a:rPr>
              <a:t>Presso</a:t>
            </a:r>
            <a:r>
              <a:rPr lang="en-US" sz="2200" i="1" dirty="0">
                <a:latin typeface="+mn-lt"/>
                <a:ea typeface="+mn-ea"/>
                <a:cs typeface="+mn-cs"/>
              </a:rPr>
              <a:t> le </a:t>
            </a:r>
            <a:r>
              <a:rPr lang="en-US" sz="2200" i="1" dirty="0" err="1">
                <a:latin typeface="+mn-lt"/>
                <a:ea typeface="+mn-ea"/>
                <a:cs typeface="+mn-cs"/>
              </a:rPr>
              <a:t>istituzioni</a:t>
            </a:r>
            <a:r>
              <a:rPr lang="en-US" sz="2200" i="1" dirty="0">
                <a:latin typeface="+mn-lt"/>
                <a:ea typeface="+mn-ea"/>
                <a:cs typeface="+mn-cs"/>
              </a:rPr>
              <a:t> </a:t>
            </a:r>
            <a:r>
              <a:rPr lang="en-US" sz="2200" i="1" dirty="0" err="1">
                <a:latin typeface="+mn-lt"/>
                <a:ea typeface="+mn-ea"/>
                <a:cs typeface="+mn-cs"/>
              </a:rPr>
              <a:t>scolastiche</a:t>
            </a:r>
            <a:r>
              <a:rPr lang="en-US" sz="2200" i="1" dirty="0">
                <a:latin typeface="+mn-lt"/>
                <a:ea typeface="+mn-ea"/>
                <a:cs typeface="+mn-cs"/>
              </a:rPr>
              <a:t> </a:t>
            </a:r>
            <a:r>
              <a:rPr lang="en-US" sz="2200" i="1" dirty="0" err="1">
                <a:latin typeface="+mn-lt"/>
                <a:ea typeface="+mn-ea"/>
                <a:cs typeface="+mn-cs"/>
              </a:rPr>
              <a:t>statali</a:t>
            </a:r>
            <a:r>
              <a:rPr lang="en-US" sz="2200" i="1" dirty="0">
                <a:latin typeface="+mn-lt"/>
                <a:ea typeface="+mn-ea"/>
                <a:cs typeface="+mn-cs"/>
              </a:rPr>
              <a:t> e </a:t>
            </a:r>
            <a:r>
              <a:rPr lang="en-US" sz="2200" i="1" dirty="0" err="1">
                <a:latin typeface="+mn-lt"/>
                <a:ea typeface="+mn-ea"/>
                <a:cs typeface="+mn-cs"/>
              </a:rPr>
              <a:t>paritarie</a:t>
            </a:r>
            <a:r>
              <a:rPr lang="en-US" sz="2200" i="1" dirty="0">
                <a:latin typeface="+mn-lt"/>
                <a:ea typeface="+mn-ea"/>
                <a:cs typeface="+mn-cs"/>
              </a:rPr>
              <a:t> </a:t>
            </a:r>
            <a:r>
              <a:rPr lang="en-US" sz="2200" i="1" dirty="0" err="1">
                <a:latin typeface="+mn-lt"/>
                <a:ea typeface="+mn-ea"/>
                <a:cs typeface="+mn-cs"/>
              </a:rPr>
              <a:t>sedi</a:t>
            </a:r>
            <a:r>
              <a:rPr lang="en-US" sz="2200" i="1" dirty="0">
                <a:latin typeface="+mn-lt"/>
                <a:ea typeface="+mn-ea"/>
                <a:cs typeface="+mn-cs"/>
              </a:rPr>
              <a:t> di </a:t>
            </a:r>
            <a:r>
              <a:rPr lang="en-US" sz="2200" i="1" dirty="0" err="1">
                <a:latin typeface="+mn-lt"/>
                <a:ea typeface="+mn-ea"/>
                <a:cs typeface="+mn-cs"/>
              </a:rPr>
              <a:t>esame</a:t>
            </a:r>
            <a:r>
              <a:rPr lang="en-US" sz="2200" i="1" dirty="0">
                <a:latin typeface="+mn-lt"/>
                <a:ea typeface="+mn-ea"/>
                <a:cs typeface="+mn-cs"/>
              </a:rPr>
              <a:t>, </a:t>
            </a:r>
            <a:r>
              <a:rPr lang="en-US" sz="2200" i="1" dirty="0" err="1">
                <a:latin typeface="+mn-lt"/>
                <a:ea typeface="+mn-ea"/>
                <a:cs typeface="+mn-cs"/>
              </a:rPr>
              <a:t>sono</a:t>
            </a:r>
            <a:r>
              <a:rPr lang="en-US" sz="2200" i="1" dirty="0">
                <a:latin typeface="+mn-lt"/>
                <a:ea typeface="+mn-ea"/>
                <a:cs typeface="+mn-cs"/>
              </a:rPr>
              <a:t> </a:t>
            </a:r>
            <a:r>
              <a:rPr lang="en-US" sz="2200" i="1" dirty="0" err="1">
                <a:latin typeface="+mn-lt"/>
                <a:ea typeface="+mn-ea"/>
                <a:cs typeface="+mn-cs"/>
              </a:rPr>
              <a:t>costituite</a:t>
            </a:r>
            <a:r>
              <a:rPr lang="en-US" sz="2200" i="1" dirty="0">
                <a:latin typeface="+mn-lt"/>
                <a:ea typeface="+mn-ea"/>
                <a:cs typeface="+mn-cs"/>
              </a:rPr>
              <a:t> </a:t>
            </a:r>
            <a:r>
              <a:rPr lang="en-US" sz="2200" i="1" dirty="0" err="1">
                <a:latin typeface="+mn-lt"/>
                <a:ea typeface="+mn-ea"/>
                <a:cs typeface="+mn-cs"/>
              </a:rPr>
              <a:t>commissioni</a:t>
            </a:r>
            <a:r>
              <a:rPr lang="en-US" sz="2200" i="1" dirty="0">
                <a:latin typeface="+mn-lt"/>
                <a:ea typeface="+mn-ea"/>
                <a:cs typeface="+mn-cs"/>
              </a:rPr>
              <a:t> </a:t>
            </a:r>
            <a:r>
              <a:rPr lang="en-US" sz="2200" i="1" dirty="0" err="1">
                <a:latin typeface="+mn-lt"/>
                <a:ea typeface="+mn-ea"/>
                <a:cs typeface="+mn-cs"/>
              </a:rPr>
              <a:t>d'esame</a:t>
            </a:r>
            <a:r>
              <a:rPr lang="en-US" sz="2200" i="1" dirty="0">
                <a:latin typeface="+mn-lt"/>
                <a:ea typeface="+mn-ea"/>
                <a:cs typeface="+mn-cs"/>
              </a:rPr>
              <a:t>, </a:t>
            </a:r>
            <a:r>
              <a:rPr lang="en-US" sz="2200" i="1" dirty="0" err="1">
                <a:latin typeface="+mn-lt"/>
                <a:ea typeface="+mn-ea"/>
                <a:cs typeface="+mn-cs"/>
              </a:rPr>
              <a:t>una</a:t>
            </a:r>
            <a:r>
              <a:rPr lang="en-US" sz="2200" i="1" dirty="0">
                <a:latin typeface="+mn-lt"/>
                <a:ea typeface="+mn-ea"/>
                <a:cs typeface="+mn-cs"/>
              </a:rPr>
              <a:t> ogni due </a:t>
            </a:r>
            <a:r>
              <a:rPr lang="en-US" sz="2200" i="1" dirty="0" err="1">
                <a:latin typeface="+mn-lt"/>
                <a:ea typeface="+mn-ea"/>
                <a:cs typeface="+mn-cs"/>
              </a:rPr>
              <a:t>classi</a:t>
            </a:r>
            <a:r>
              <a:rPr lang="en-US" sz="2200" i="1" dirty="0">
                <a:latin typeface="+mn-lt"/>
                <a:ea typeface="+mn-ea"/>
                <a:cs typeface="+mn-cs"/>
              </a:rPr>
              <a:t>, </a:t>
            </a:r>
            <a:r>
              <a:rPr lang="en-US" sz="2200" i="1" dirty="0" err="1">
                <a:latin typeface="+mn-lt"/>
                <a:ea typeface="+mn-ea"/>
                <a:cs typeface="+mn-cs"/>
              </a:rPr>
              <a:t>presiedute</a:t>
            </a:r>
            <a:r>
              <a:rPr lang="en-US" sz="2200" i="1" dirty="0">
                <a:latin typeface="+mn-lt"/>
                <a:ea typeface="+mn-ea"/>
                <a:cs typeface="+mn-cs"/>
              </a:rPr>
              <a:t> da un </a:t>
            </a:r>
            <a:r>
              <a:rPr lang="en-US" sz="2200" i="1" dirty="0" err="1">
                <a:latin typeface="+mn-lt"/>
                <a:ea typeface="+mn-ea"/>
                <a:cs typeface="+mn-cs"/>
              </a:rPr>
              <a:t>presidente</a:t>
            </a:r>
            <a:r>
              <a:rPr lang="en-US" sz="2200" i="1" dirty="0">
                <a:latin typeface="+mn-lt"/>
                <a:ea typeface="+mn-ea"/>
                <a:cs typeface="+mn-cs"/>
              </a:rPr>
              <a:t> </a:t>
            </a:r>
            <a:r>
              <a:rPr lang="en-US" sz="2200" i="1" dirty="0" err="1">
                <a:latin typeface="+mn-lt"/>
                <a:ea typeface="+mn-ea"/>
                <a:cs typeface="+mn-cs"/>
              </a:rPr>
              <a:t>esterno</a:t>
            </a:r>
            <a:r>
              <a:rPr lang="en-US" sz="2200" i="1" dirty="0">
                <a:latin typeface="+mn-lt"/>
                <a:ea typeface="+mn-ea"/>
                <a:cs typeface="+mn-cs"/>
              </a:rPr>
              <a:t> </a:t>
            </a:r>
            <a:r>
              <a:rPr lang="en-US" sz="2200" i="1" dirty="0" err="1">
                <a:latin typeface="+mn-lt"/>
                <a:ea typeface="+mn-ea"/>
                <a:cs typeface="+mn-cs"/>
              </a:rPr>
              <a:t>all'istituzione</a:t>
            </a:r>
            <a:r>
              <a:rPr lang="en-US" sz="2200" i="1" dirty="0">
                <a:latin typeface="+mn-lt"/>
                <a:ea typeface="+mn-ea"/>
                <a:cs typeface="+mn-cs"/>
              </a:rPr>
              <a:t> </a:t>
            </a:r>
            <a:r>
              <a:rPr lang="en-US" sz="2200" i="1" dirty="0" err="1">
                <a:latin typeface="+mn-lt"/>
                <a:ea typeface="+mn-ea"/>
                <a:cs typeface="+mn-cs"/>
              </a:rPr>
              <a:t>scolastica</a:t>
            </a:r>
            <a:r>
              <a:rPr lang="en-US" sz="2200" i="1" dirty="0">
                <a:latin typeface="+mn-lt"/>
                <a:ea typeface="+mn-ea"/>
                <a:cs typeface="+mn-cs"/>
              </a:rPr>
              <a:t> e </a:t>
            </a:r>
            <a:r>
              <a:rPr lang="en-US" sz="2200" i="1" dirty="0" err="1">
                <a:latin typeface="+mn-lt"/>
                <a:ea typeface="+mn-ea"/>
                <a:cs typeface="+mn-cs"/>
              </a:rPr>
              <a:t>composte</a:t>
            </a:r>
            <a:r>
              <a:rPr lang="en-US" sz="2200" i="1" dirty="0">
                <a:latin typeface="+mn-lt"/>
                <a:ea typeface="+mn-ea"/>
                <a:cs typeface="+mn-cs"/>
              </a:rPr>
              <a:t> da </a:t>
            </a:r>
            <a:r>
              <a:rPr lang="en-US" sz="2200" b="1" i="1" dirty="0">
                <a:latin typeface="+mn-lt"/>
                <a:ea typeface="+mn-ea"/>
                <a:cs typeface="+mn-cs"/>
              </a:rPr>
              <a:t>due </a:t>
            </a:r>
            <a:r>
              <a:rPr lang="en-US" sz="2200" i="1" dirty="0" err="1">
                <a:latin typeface="+mn-lt"/>
                <a:ea typeface="+mn-ea"/>
                <a:cs typeface="+mn-cs"/>
              </a:rPr>
              <a:t>membri</a:t>
            </a:r>
            <a:r>
              <a:rPr lang="en-US" sz="2200" i="1" dirty="0">
                <a:latin typeface="+mn-lt"/>
                <a:ea typeface="+mn-ea"/>
                <a:cs typeface="+mn-cs"/>
              </a:rPr>
              <a:t> </a:t>
            </a:r>
            <a:r>
              <a:rPr lang="en-US" sz="2200" i="1" dirty="0" err="1">
                <a:latin typeface="+mn-lt"/>
                <a:ea typeface="+mn-ea"/>
                <a:cs typeface="+mn-cs"/>
              </a:rPr>
              <a:t>esterni</a:t>
            </a:r>
            <a:r>
              <a:rPr lang="en-US" sz="2200" i="1" dirty="0">
                <a:latin typeface="+mn-lt"/>
                <a:ea typeface="+mn-ea"/>
                <a:cs typeface="+mn-cs"/>
              </a:rPr>
              <a:t> e, per </a:t>
            </a:r>
            <a:r>
              <a:rPr lang="en-US" sz="2200" i="1" dirty="0" err="1">
                <a:latin typeface="+mn-lt"/>
                <a:ea typeface="+mn-ea"/>
                <a:cs typeface="+mn-cs"/>
              </a:rPr>
              <a:t>ciascuna</a:t>
            </a:r>
            <a:r>
              <a:rPr lang="en-US" sz="2200" i="1" dirty="0">
                <a:latin typeface="+mn-lt"/>
                <a:ea typeface="+mn-ea"/>
                <a:cs typeface="+mn-cs"/>
              </a:rPr>
              <a:t> delle due </a:t>
            </a:r>
            <a:r>
              <a:rPr lang="en-US" sz="2200" i="1" dirty="0" err="1">
                <a:latin typeface="+mn-lt"/>
                <a:ea typeface="+mn-ea"/>
                <a:cs typeface="+mn-cs"/>
              </a:rPr>
              <a:t>classi</a:t>
            </a:r>
            <a:r>
              <a:rPr lang="en-US" sz="2200" i="1" dirty="0">
                <a:latin typeface="+mn-lt"/>
                <a:ea typeface="+mn-ea"/>
                <a:cs typeface="+mn-cs"/>
              </a:rPr>
              <a:t>, da </a:t>
            </a:r>
            <a:r>
              <a:rPr lang="en-US" sz="2200" b="1" i="1" dirty="0">
                <a:latin typeface="+mn-lt"/>
                <a:ea typeface="+mn-ea"/>
                <a:cs typeface="+mn-cs"/>
              </a:rPr>
              <a:t>due </a:t>
            </a:r>
            <a:r>
              <a:rPr lang="en-US" sz="2200" i="1" dirty="0" err="1">
                <a:latin typeface="+mn-lt"/>
                <a:ea typeface="+mn-ea"/>
                <a:cs typeface="+mn-cs"/>
              </a:rPr>
              <a:t>membri</a:t>
            </a:r>
            <a:r>
              <a:rPr lang="en-US" sz="2200" i="1" dirty="0">
                <a:latin typeface="+mn-lt"/>
                <a:ea typeface="+mn-ea"/>
                <a:cs typeface="+mn-cs"/>
              </a:rPr>
              <a:t> </a:t>
            </a:r>
            <a:r>
              <a:rPr lang="en-US" sz="2200" i="1" dirty="0" err="1">
                <a:latin typeface="+mn-lt"/>
                <a:ea typeface="+mn-ea"/>
                <a:cs typeface="+mn-cs"/>
              </a:rPr>
              <a:t>interni</a:t>
            </a:r>
            <a:r>
              <a:rPr lang="en-US" sz="2200" i="1" dirty="0">
                <a:latin typeface="+mn-lt"/>
                <a:ea typeface="+mn-ea"/>
                <a:cs typeface="+mn-cs"/>
              </a:rPr>
              <a:t>, </a:t>
            </a:r>
            <a:r>
              <a:rPr lang="en-US" sz="2200" b="1" i="1" dirty="0" err="1">
                <a:latin typeface="+mn-lt"/>
                <a:ea typeface="+mn-ea"/>
                <a:cs typeface="+mn-cs"/>
              </a:rPr>
              <a:t>afferenti</a:t>
            </a:r>
            <a:r>
              <a:rPr lang="en-US" sz="2200" b="1" i="1" dirty="0">
                <a:latin typeface="+mn-lt"/>
                <a:ea typeface="+mn-ea"/>
                <a:cs typeface="+mn-cs"/>
              </a:rPr>
              <a:t> alle </a:t>
            </a:r>
            <a:r>
              <a:rPr lang="en-US" sz="2200" b="1" i="1" dirty="0" err="1">
                <a:latin typeface="+mn-lt"/>
                <a:ea typeface="+mn-ea"/>
                <a:cs typeface="+mn-cs"/>
              </a:rPr>
              <a:t>aree</a:t>
            </a:r>
            <a:r>
              <a:rPr lang="en-US" sz="2200" b="1" i="1" dirty="0">
                <a:latin typeface="+mn-lt"/>
                <a:ea typeface="+mn-ea"/>
                <a:cs typeface="+mn-cs"/>
              </a:rPr>
              <a:t> </a:t>
            </a:r>
            <a:r>
              <a:rPr lang="en-US" sz="2200" b="1" i="1" dirty="0" err="1">
                <a:latin typeface="+mn-lt"/>
                <a:ea typeface="+mn-ea"/>
                <a:cs typeface="+mn-cs"/>
              </a:rPr>
              <a:t>disciplinari</a:t>
            </a:r>
            <a:r>
              <a:rPr lang="en-US" sz="2200" b="1" i="1" dirty="0">
                <a:latin typeface="+mn-lt"/>
                <a:ea typeface="+mn-ea"/>
                <a:cs typeface="+mn-cs"/>
              </a:rPr>
              <a:t> individuate con </a:t>
            </a:r>
            <a:r>
              <a:rPr lang="en-US" sz="2200" b="1" i="1" dirty="0" err="1">
                <a:latin typeface="+mn-lt"/>
                <a:ea typeface="+mn-ea"/>
                <a:cs typeface="+mn-cs"/>
              </a:rPr>
              <a:t>decreto</a:t>
            </a:r>
            <a:r>
              <a:rPr lang="en-US" sz="2200" b="1" i="1" dirty="0">
                <a:latin typeface="+mn-lt"/>
                <a:ea typeface="+mn-ea"/>
                <a:cs typeface="+mn-cs"/>
              </a:rPr>
              <a:t> del Ministro </a:t>
            </a:r>
            <a:r>
              <a:rPr lang="en-US" sz="2200" b="1" i="1" dirty="0" err="1">
                <a:latin typeface="+mn-lt"/>
                <a:ea typeface="+mn-ea"/>
                <a:cs typeface="+mn-cs"/>
              </a:rPr>
              <a:t>dell'istruzione</a:t>
            </a:r>
            <a:r>
              <a:rPr lang="en-US" sz="2200" b="1" i="1" dirty="0">
                <a:latin typeface="+mn-lt"/>
                <a:ea typeface="+mn-ea"/>
                <a:cs typeface="+mn-cs"/>
              </a:rPr>
              <a:t> e del </a:t>
            </a:r>
            <a:r>
              <a:rPr lang="en-US" sz="2200" b="1" i="1" dirty="0" err="1">
                <a:latin typeface="+mn-lt"/>
                <a:ea typeface="+mn-ea"/>
                <a:cs typeface="+mn-cs"/>
              </a:rPr>
              <a:t>merito</a:t>
            </a:r>
            <a:r>
              <a:rPr lang="en-US" sz="2200" b="1" dirty="0">
                <a:latin typeface="+mn-lt"/>
                <a:ea typeface="+mn-ea"/>
                <a:cs typeface="+mn-cs"/>
              </a:rPr>
              <a:t>». </a:t>
            </a:r>
            <a:r>
              <a:rPr lang="en-US" sz="2200" dirty="0">
                <a:latin typeface="+mn-lt"/>
                <a:ea typeface="+mn-ea"/>
                <a:cs typeface="+mn-cs"/>
              </a:rPr>
              <a:t>La norma: </a:t>
            </a:r>
          </a:p>
          <a:p>
            <a:pPr marL="457200" algn="just">
              <a:lnSpc>
                <a:spcPct val="100000"/>
              </a:lnSpc>
              <a:spcBef>
                <a:spcPts val="300"/>
              </a:spcBef>
              <a:spcAft>
                <a:spcPts val="300"/>
              </a:spcAft>
              <a:buSzPct val="60000"/>
            </a:pPr>
            <a:r>
              <a:rPr lang="en-US" sz="2200" dirty="0" err="1">
                <a:latin typeface="+mn-lt"/>
                <a:ea typeface="+mn-ea"/>
                <a:cs typeface="+mn-cs"/>
              </a:rPr>
              <a:t>riduce</a:t>
            </a:r>
            <a:r>
              <a:rPr lang="en-US" sz="2200" dirty="0">
                <a:latin typeface="+mn-lt"/>
                <a:ea typeface="+mn-ea"/>
                <a:cs typeface="+mn-cs"/>
              </a:rPr>
              <a:t> il </a:t>
            </a:r>
            <a:r>
              <a:rPr lang="en-US" sz="2200" dirty="0" err="1">
                <a:latin typeface="+mn-lt"/>
                <a:ea typeface="+mn-ea"/>
                <a:cs typeface="+mn-cs"/>
              </a:rPr>
              <a:t>numero</a:t>
            </a:r>
            <a:r>
              <a:rPr lang="en-US" sz="2200" dirty="0">
                <a:latin typeface="+mn-lt"/>
                <a:ea typeface="+mn-ea"/>
                <a:cs typeface="+mn-cs"/>
              </a:rPr>
              <a:t> </a:t>
            </a:r>
            <a:r>
              <a:rPr lang="en-US" sz="2200" dirty="0" err="1">
                <a:latin typeface="+mn-lt"/>
                <a:ea typeface="+mn-ea"/>
                <a:cs typeface="+mn-cs"/>
              </a:rPr>
              <a:t>dei</a:t>
            </a:r>
            <a:r>
              <a:rPr lang="en-US" sz="2200" dirty="0">
                <a:latin typeface="+mn-lt"/>
                <a:ea typeface="+mn-ea"/>
                <a:cs typeface="+mn-cs"/>
              </a:rPr>
              <a:t> </a:t>
            </a:r>
            <a:r>
              <a:rPr lang="en-US" sz="2200" dirty="0" err="1">
                <a:latin typeface="+mn-lt"/>
                <a:ea typeface="+mn-ea"/>
                <a:cs typeface="+mn-cs"/>
              </a:rPr>
              <a:t>commissari</a:t>
            </a:r>
            <a:r>
              <a:rPr lang="en-US" sz="2200" dirty="0">
                <a:latin typeface="+mn-lt"/>
                <a:ea typeface="+mn-ea"/>
                <a:cs typeface="+mn-cs"/>
              </a:rPr>
              <a:t> </a:t>
            </a:r>
          </a:p>
          <a:p>
            <a:pPr marL="457200" algn="just">
              <a:lnSpc>
                <a:spcPct val="100000"/>
              </a:lnSpc>
              <a:spcBef>
                <a:spcPts val="300"/>
              </a:spcBef>
              <a:spcAft>
                <a:spcPts val="300"/>
              </a:spcAft>
              <a:buSzPct val="60000"/>
            </a:pPr>
            <a:r>
              <a:rPr lang="en-US" sz="2200" dirty="0" err="1">
                <a:latin typeface="+mn-lt"/>
                <a:ea typeface="+mn-ea"/>
                <a:cs typeface="+mn-cs"/>
              </a:rPr>
              <a:t>prevede</a:t>
            </a:r>
            <a:r>
              <a:rPr lang="en-US" sz="2200" dirty="0">
                <a:latin typeface="+mn-lt"/>
                <a:ea typeface="+mn-ea"/>
                <a:cs typeface="+mn-cs"/>
              </a:rPr>
              <a:t> uno </a:t>
            </a:r>
            <a:r>
              <a:rPr lang="en-US" sz="2200" dirty="0" err="1">
                <a:latin typeface="+mn-lt"/>
                <a:ea typeface="+mn-ea"/>
                <a:cs typeface="+mn-cs"/>
              </a:rPr>
              <a:t>specifico</a:t>
            </a:r>
            <a:r>
              <a:rPr lang="en-US" sz="2200" dirty="0">
                <a:latin typeface="+mn-lt"/>
                <a:ea typeface="+mn-ea"/>
                <a:cs typeface="+mn-cs"/>
              </a:rPr>
              <a:t> </a:t>
            </a:r>
            <a:r>
              <a:rPr lang="en-US" sz="2200" dirty="0" err="1">
                <a:latin typeface="+mn-lt"/>
                <a:ea typeface="+mn-ea"/>
                <a:cs typeface="+mn-cs"/>
              </a:rPr>
              <a:t>decreto</a:t>
            </a:r>
            <a:r>
              <a:rPr lang="en-US" sz="2200" dirty="0">
                <a:latin typeface="+mn-lt"/>
                <a:ea typeface="+mn-ea"/>
                <a:cs typeface="+mn-cs"/>
              </a:rPr>
              <a:t> </a:t>
            </a:r>
            <a:r>
              <a:rPr lang="en-US" sz="2200" dirty="0" err="1">
                <a:latin typeface="+mn-lt"/>
                <a:ea typeface="+mn-ea"/>
                <a:cs typeface="+mn-cs"/>
              </a:rPr>
              <a:t>ministeriale</a:t>
            </a:r>
            <a:r>
              <a:rPr lang="en-US" sz="2200" dirty="0">
                <a:latin typeface="+mn-lt"/>
                <a:ea typeface="+mn-ea"/>
                <a:cs typeface="+mn-cs"/>
              </a:rPr>
              <a:t> </a:t>
            </a:r>
            <a:r>
              <a:rPr lang="en-US" sz="2200" dirty="0" err="1">
                <a:latin typeface="+mn-lt"/>
                <a:ea typeface="+mn-ea"/>
                <a:cs typeface="+mn-cs"/>
              </a:rPr>
              <a:t>che</a:t>
            </a:r>
            <a:r>
              <a:rPr lang="en-US" sz="2200" dirty="0">
                <a:latin typeface="+mn-lt"/>
                <a:ea typeface="+mn-ea"/>
                <a:cs typeface="+mn-cs"/>
              </a:rPr>
              <a:t> </a:t>
            </a:r>
            <a:r>
              <a:rPr lang="en-US" sz="2200" dirty="0" err="1">
                <a:latin typeface="+mn-lt"/>
                <a:ea typeface="+mn-ea"/>
                <a:cs typeface="+mn-cs"/>
              </a:rPr>
              <a:t>identifichi</a:t>
            </a:r>
            <a:r>
              <a:rPr lang="en-US" sz="2200" dirty="0">
                <a:latin typeface="+mn-lt"/>
                <a:ea typeface="+mn-ea"/>
                <a:cs typeface="+mn-cs"/>
              </a:rPr>
              <a:t> le </a:t>
            </a:r>
            <a:r>
              <a:rPr lang="en-US" sz="2200" dirty="0" err="1">
                <a:latin typeface="+mn-lt"/>
                <a:ea typeface="+mn-ea"/>
                <a:cs typeface="+mn-cs"/>
              </a:rPr>
              <a:t>aree</a:t>
            </a:r>
            <a:r>
              <a:rPr lang="en-US" sz="2200" dirty="0">
                <a:latin typeface="+mn-lt"/>
                <a:ea typeface="+mn-ea"/>
                <a:cs typeface="+mn-cs"/>
              </a:rPr>
              <a:t> </a:t>
            </a:r>
            <a:r>
              <a:rPr lang="en-US" sz="2200" dirty="0" err="1">
                <a:latin typeface="+mn-lt"/>
                <a:ea typeface="+mn-ea"/>
                <a:cs typeface="+mn-cs"/>
              </a:rPr>
              <a:t>disciplinari</a:t>
            </a:r>
            <a:r>
              <a:rPr lang="en-US" sz="2200" dirty="0">
                <a:latin typeface="+mn-lt"/>
                <a:ea typeface="+mn-ea"/>
                <a:cs typeface="+mn-cs"/>
              </a:rPr>
              <a:t> cui le discipline </a:t>
            </a:r>
            <a:r>
              <a:rPr lang="en-US" sz="2200" dirty="0" err="1">
                <a:latin typeface="+mn-lt"/>
                <a:ea typeface="+mn-ea"/>
                <a:cs typeface="+mn-cs"/>
              </a:rPr>
              <a:t>affidate</a:t>
            </a:r>
            <a:r>
              <a:rPr lang="en-US" sz="2200" dirty="0">
                <a:latin typeface="+mn-lt"/>
                <a:ea typeface="+mn-ea"/>
                <a:cs typeface="+mn-cs"/>
              </a:rPr>
              <a:t> ai </a:t>
            </a:r>
            <a:r>
              <a:rPr lang="en-US" sz="2200" dirty="0" err="1">
                <a:latin typeface="+mn-lt"/>
                <a:ea typeface="+mn-ea"/>
                <a:cs typeface="+mn-cs"/>
              </a:rPr>
              <a:t>commissari</a:t>
            </a:r>
            <a:r>
              <a:rPr lang="en-US" sz="2200" dirty="0">
                <a:latin typeface="+mn-lt"/>
                <a:ea typeface="+mn-ea"/>
                <a:cs typeface="+mn-cs"/>
              </a:rPr>
              <a:t> </a:t>
            </a:r>
            <a:r>
              <a:rPr lang="en-US" sz="2200" dirty="0" err="1">
                <a:latin typeface="+mn-lt"/>
                <a:ea typeface="+mn-ea"/>
                <a:cs typeface="+mn-cs"/>
              </a:rPr>
              <a:t>afferiscono</a:t>
            </a:r>
            <a:r>
              <a:rPr lang="en-US" sz="2200" dirty="0">
                <a:latin typeface="+mn-lt"/>
                <a:ea typeface="+mn-ea"/>
                <a:cs typeface="+mn-cs"/>
              </a:rPr>
              <a:t> (</a:t>
            </a:r>
            <a:r>
              <a:rPr lang="en-US" sz="2200" dirty="0" err="1">
                <a:latin typeface="+mn-lt"/>
                <a:ea typeface="+mn-ea"/>
                <a:cs typeface="+mn-cs"/>
              </a:rPr>
              <a:t>si</a:t>
            </a:r>
            <a:r>
              <a:rPr lang="en-US" sz="2200" dirty="0">
                <a:latin typeface="+mn-lt"/>
                <a:ea typeface="+mn-ea"/>
                <a:cs typeface="+mn-cs"/>
              </a:rPr>
              <a:t> </a:t>
            </a:r>
            <a:r>
              <a:rPr lang="en-US" sz="2200" dirty="0" err="1">
                <a:latin typeface="+mn-lt"/>
                <a:ea typeface="+mn-ea"/>
                <a:cs typeface="+mn-cs"/>
              </a:rPr>
              <a:t>ricorda</a:t>
            </a:r>
            <a:r>
              <a:rPr lang="en-US" sz="2200" dirty="0">
                <a:latin typeface="+mn-lt"/>
                <a:ea typeface="+mn-ea"/>
                <a:cs typeface="+mn-cs"/>
              </a:rPr>
              <a:t> </a:t>
            </a:r>
            <a:r>
              <a:rPr lang="en-US" sz="2200" dirty="0" err="1">
                <a:latin typeface="+mn-lt"/>
                <a:ea typeface="+mn-ea"/>
                <a:cs typeface="+mn-cs"/>
              </a:rPr>
              <a:t>che</a:t>
            </a:r>
            <a:r>
              <a:rPr lang="en-US" sz="2200" dirty="0">
                <a:latin typeface="+mn-lt"/>
                <a:ea typeface="+mn-ea"/>
                <a:cs typeface="+mn-cs"/>
              </a:rPr>
              <a:t> il </a:t>
            </a:r>
            <a:r>
              <a:rPr lang="en-US" sz="2200" dirty="0" err="1">
                <a:latin typeface="+mn-lt"/>
                <a:ea typeface="+mn-ea"/>
                <a:cs typeface="+mn-cs"/>
              </a:rPr>
              <a:t>precedente</a:t>
            </a:r>
            <a:r>
              <a:rPr lang="en-US" sz="2200" dirty="0">
                <a:latin typeface="+mn-lt"/>
                <a:ea typeface="+mn-ea"/>
                <a:cs typeface="+mn-cs"/>
              </a:rPr>
              <a:t> dm </a:t>
            </a:r>
            <a:r>
              <a:rPr lang="en-US" sz="2200" dirty="0" err="1">
                <a:latin typeface="+mn-lt"/>
                <a:ea typeface="+mn-ea"/>
                <a:cs typeface="+mn-cs"/>
              </a:rPr>
              <a:t>relativo</a:t>
            </a:r>
            <a:r>
              <a:rPr lang="en-US" sz="2200" dirty="0">
                <a:latin typeface="+mn-lt"/>
                <a:ea typeface="+mn-ea"/>
                <a:cs typeface="+mn-cs"/>
              </a:rPr>
              <a:t> alle </a:t>
            </a:r>
            <a:r>
              <a:rPr lang="en-US" sz="2200" dirty="0" err="1">
                <a:latin typeface="+mn-lt"/>
                <a:ea typeface="+mn-ea"/>
                <a:cs typeface="+mn-cs"/>
              </a:rPr>
              <a:t>aree</a:t>
            </a:r>
            <a:r>
              <a:rPr lang="en-US" sz="2200" dirty="0">
                <a:latin typeface="+mn-lt"/>
                <a:ea typeface="+mn-ea"/>
                <a:cs typeface="+mn-cs"/>
              </a:rPr>
              <a:t> </a:t>
            </a:r>
            <a:r>
              <a:rPr lang="en-US" sz="2200" dirty="0" err="1">
                <a:latin typeface="+mn-lt"/>
                <a:ea typeface="+mn-ea"/>
                <a:cs typeface="+mn-cs"/>
              </a:rPr>
              <a:t>disciplinari</a:t>
            </a:r>
            <a:r>
              <a:rPr lang="en-US" sz="2200" dirty="0">
                <a:latin typeface="+mn-lt"/>
                <a:ea typeface="+mn-ea"/>
                <a:cs typeface="+mn-cs"/>
              </a:rPr>
              <a:t> era il n. 319 del 2015)</a:t>
            </a:r>
          </a:p>
        </p:txBody>
      </p:sp>
    </p:spTree>
    <p:extLst>
      <p:ext uri="{BB962C8B-B14F-4D97-AF65-F5344CB8AC3E}">
        <p14:creationId xmlns:p14="http://schemas.microsoft.com/office/powerpoint/2010/main" val="51231238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A21191-11E5-30F0-EAB6-E89EFE3BB8C1}"/>
            </a:ext>
          </a:extLst>
        </p:cNvPr>
        <p:cNvGrpSpPr/>
        <p:nvPr/>
      </p:nvGrpSpPr>
      <p:grpSpPr>
        <a:xfrm>
          <a:off x="0" y="0"/>
          <a:ext cx="0" cy="0"/>
          <a:chOff x="0" y="0"/>
          <a:chExt cx="0" cy="0"/>
        </a:xfrm>
      </p:grpSpPr>
      <p:cxnSp>
        <p:nvCxnSpPr>
          <p:cNvPr id="33" name="Straight Connector 3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7" name="Rectangle 36">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DF317F7-B78E-BC84-B18F-35282B26EEC8}"/>
              </a:ext>
            </a:extLst>
          </p:cNvPr>
          <p:cNvSpPr>
            <a:spLocks noGrp="1"/>
          </p:cNvSpPr>
          <p:nvPr>
            <p:ph type="title"/>
          </p:nvPr>
        </p:nvSpPr>
        <p:spPr>
          <a:xfrm>
            <a:off x="700087" y="909638"/>
            <a:ext cx="10691813" cy="1155618"/>
          </a:xfrm>
        </p:spPr>
        <p:txBody>
          <a:bodyPr vert="horz" lIns="91440" tIns="45720" rIns="91440" bIns="45720" rtlCol="0" anchor="t">
            <a:normAutofit/>
          </a:bodyPr>
          <a:lstStyle/>
          <a:p>
            <a:pPr defTabSz="914400"/>
            <a:r>
              <a:rPr lang="en-US" sz="4000">
                <a:solidFill>
                  <a:schemeClr val="tx1"/>
                </a:solidFill>
                <a:latin typeface="+mj-lt"/>
                <a:ea typeface="+mj-ea"/>
                <a:cs typeface="+mj-cs"/>
              </a:rPr>
              <a:t>Validità dell’esame</a:t>
            </a:r>
          </a:p>
        </p:txBody>
      </p:sp>
      <p:cxnSp>
        <p:nvCxnSpPr>
          <p:cNvPr id="39" name="Straight Connector 38">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0">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testo 2">
            <a:extLst>
              <a:ext uri="{FF2B5EF4-FFF2-40B4-BE49-F238E27FC236}">
                <a16:creationId xmlns:a16="http://schemas.microsoft.com/office/drawing/2014/main" id="{F73B0571-3441-FAFD-B115-3C840DBE31C1}"/>
              </a:ext>
            </a:extLst>
          </p:cNvPr>
          <p:cNvGraphicFramePr/>
          <p:nvPr>
            <p:extLst>
              <p:ext uri="{D42A27DB-BD31-4B8C-83A1-F6EECF244321}">
                <p14:modId xmlns:p14="http://schemas.microsoft.com/office/powerpoint/2010/main" val="3526522151"/>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6235848"/>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70D379B-4642-C3AA-D2F1-D2CF95781875}"/>
            </a:ext>
          </a:extLst>
        </p:cNvPr>
        <p:cNvGrpSpPr/>
        <p:nvPr/>
      </p:nvGrpSpPr>
      <p:grpSpPr>
        <a:xfrm>
          <a:off x="0" y="0"/>
          <a:ext cx="0" cy="0"/>
          <a:chOff x="0" y="0"/>
          <a:chExt cx="0" cy="0"/>
        </a:xfrm>
      </p:grpSpPr>
      <p:cxnSp>
        <p:nvCxnSpPr>
          <p:cNvPr id="53" name="Straight Connector 52">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7" name="Rectangle 56">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AD7B69D-D261-7F08-8379-39DFD504A438}"/>
              </a:ext>
            </a:extLst>
          </p:cNvPr>
          <p:cNvSpPr>
            <a:spLocks noGrp="1"/>
          </p:cNvSpPr>
          <p:nvPr>
            <p:ph type="title"/>
          </p:nvPr>
        </p:nvSpPr>
        <p:spPr>
          <a:xfrm>
            <a:off x="704088" y="914400"/>
            <a:ext cx="3660776" cy="4404064"/>
          </a:xfrm>
        </p:spPr>
        <p:txBody>
          <a:bodyPr vert="horz" lIns="91440" tIns="45720" rIns="91440" bIns="45720" rtlCol="0" anchor="t">
            <a:normAutofit/>
          </a:bodyPr>
          <a:lstStyle/>
          <a:p>
            <a:pPr defTabSz="914400"/>
            <a:r>
              <a:rPr lang="en-US" sz="4000">
                <a:solidFill>
                  <a:schemeClr val="tx1"/>
                </a:solidFill>
                <a:latin typeface="+mj-lt"/>
                <a:ea typeface="+mj-ea"/>
                <a:cs typeface="+mj-cs"/>
              </a:rPr>
              <a:t>Il “decreto materie”</a:t>
            </a:r>
          </a:p>
        </p:txBody>
      </p:sp>
      <p:cxnSp>
        <p:nvCxnSpPr>
          <p:cNvPr id="59" name="Straight Connector 58">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testo 2">
            <a:extLst>
              <a:ext uri="{FF2B5EF4-FFF2-40B4-BE49-F238E27FC236}">
                <a16:creationId xmlns:a16="http://schemas.microsoft.com/office/drawing/2014/main" id="{2B403967-5AE9-A4FA-AA21-AFACF21D560B}"/>
              </a:ext>
            </a:extLst>
          </p:cNvPr>
          <p:cNvGraphicFramePr/>
          <p:nvPr>
            <p:extLst>
              <p:ext uri="{D42A27DB-BD31-4B8C-83A1-F6EECF244321}">
                <p14:modId xmlns:p14="http://schemas.microsoft.com/office/powerpoint/2010/main" val="3133424459"/>
              </p:ext>
            </p:extLst>
          </p:nvPr>
        </p:nvGraphicFramePr>
        <p:xfrm>
          <a:off x="3962400" y="1387135"/>
          <a:ext cx="7496176" cy="44040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713073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FF5BD1-BA5A-8C62-9116-92E6654289AD}"/>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985184E4-C93A-4E34-8365-1886AAC5D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697EDD24-5BE6-EF54-2871-5B98F69FC3BE}"/>
              </a:ext>
            </a:extLst>
          </p:cNvPr>
          <p:cNvSpPr>
            <a:spLocks noGrp="1"/>
          </p:cNvSpPr>
          <p:nvPr>
            <p:ph type="title"/>
          </p:nvPr>
        </p:nvSpPr>
        <p:spPr>
          <a:xfrm>
            <a:off x="704088" y="554762"/>
            <a:ext cx="3623818" cy="4559890"/>
          </a:xfrm>
        </p:spPr>
        <p:txBody>
          <a:bodyPr vert="horz" lIns="91440" tIns="45720" rIns="91440" bIns="45720" rtlCol="0" anchor="t">
            <a:normAutofit/>
          </a:bodyPr>
          <a:lstStyle/>
          <a:p>
            <a:pPr defTabSz="914400"/>
            <a:r>
              <a:rPr lang="en-US" sz="4000">
                <a:solidFill>
                  <a:schemeClr val="tx1"/>
                </a:solidFill>
                <a:latin typeface="+mj-lt"/>
                <a:ea typeface="+mj-ea"/>
                <a:cs typeface="+mj-cs"/>
              </a:rPr>
              <a:t>Un colloquio concentrato </a:t>
            </a:r>
            <a:br>
              <a:rPr lang="en-US" sz="4000">
                <a:solidFill>
                  <a:schemeClr val="tx1"/>
                </a:solidFill>
                <a:latin typeface="+mj-lt"/>
                <a:ea typeface="+mj-ea"/>
                <a:cs typeface="+mj-cs"/>
              </a:rPr>
            </a:br>
            <a:r>
              <a:rPr lang="en-US" sz="4000">
                <a:solidFill>
                  <a:schemeClr val="tx1"/>
                </a:solidFill>
                <a:latin typeface="+mj-lt"/>
                <a:ea typeface="+mj-ea"/>
                <a:cs typeface="+mj-cs"/>
              </a:rPr>
              <a:t>su 4 discipline</a:t>
            </a:r>
          </a:p>
        </p:txBody>
      </p:sp>
      <p:cxnSp>
        <p:nvCxnSpPr>
          <p:cNvPr id="37" name="Straight Connector 36">
            <a:extLst>
              <a:ext uri="{FF2B5EF4-FFF2-40B4-BE49-F238E27FC236}">
                <a16:creationId xmlns:a16="http://schemas.microsoft.com/office/drawing/2014/main" id="{8AB0D40B-37F7-4F1F-B956-AFC12066AB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972" y="723901"/>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Segnaposto testo 2">
            <a:extLst>
              <a:ext uri="{FF2B5EF4-FFF2-40B4-BE49-F238E27FC236}">
                <a16:creationId xmlns:a16="http://schemas.microsoft.com/office/drawing/2014/main" id="{F6BB7D9F-5398-3117-5066-B9E2C6EAF79B}"/>
              </a:ext>
            </a:extLst>
          </p:cNvPr>
          <p:cNvGraphicFramePr/>
          <p:nvPr>
            <p:extLst>
              <p:ext uri="{D42A27DB-BD31-4B8C-83A1-F6EECF244321}">
                <p14:modId xmlns:p14="http://schemas.microsoft.com/office/powerpoint/2010/main" val="1128467625"/>
              </p:ext>
            </p:extLst>
          </p:nvPr>
        </p:nvGraphicFramePr>
        <p:xfrm>
          <a:off x="4868972" y="893038"/>
          <a:ext cx="6561028" cy="5241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857534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E35BBD-2D38-C3AE-E136-2F7EE69772BC}"/>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386EAB5-A165-72B8-FDB2-EF348ABBCD5C}"/>
              </a:ext>
            </a:extLst>
          </p:cNvPr>
          <p:cNvSpPr>
            <a:spLocks noGrp="1"/>
          </p:cNvSpPr>
          <p:nvPr>
            <p:ph type="title"/>
          </p:nvPr>
        </p:nvSpPr>
        <p:spPr>
          <a:xfrm>
            <a:off x="704088" y="914400"/>
            <a:ext cx="10798176" cy="1051914"/>
          </a:xfrm>
        </p:spPr>
        <p:txBody>
          <a:bodyPr vert="horz" lIns="91440" tIns="45720" rIns="91440" bIns="45720" rtlCol="0" anchor="t">
            <a:normAutofit/>
          </a:bodyPr>
          <a:lstStyle/>
          <a:p>
            <a:pPr defTabSz="914400">
              <a:lnSpc>
                <a:spcPct val="90000"/>
              </a:lnSpc>
            </a:pPr>
            <a:r>
              <a:rPr lang="en-US" sz="3400">
                <a:solidFill>
                  <a:schemeClr val="tx1"/>
                </a:solidFill>
                <a:latin typeface="+mj-lt"/>
                <a:ea typeface="+mj-ea"/>
                <a:cs typeface="+mj-cs"/>
              </a:rPr>
              <a:t>Un colloquio che mira a valorizzare </a:t>
            </a:r>
            <a:br>
              <a:rPr lang="en-US" sz="3400">
                <a:solidFill>
                  <a:schemeClr val="tx1"/>
                </a:solidFill>
                <a:latin typeface="+mj-lt"/>
                <a:ea typeface="+mj-ea"/>
                <a:cs typeface="+mj-cs"/>
              </a:rPr>
            </a:br>
            <a:r>
              <a:rPr lang="en-US" sz="3400">
                <a:solidFill>
                  <a:schemeClr val="tx1"/>
                </a:solidFill>
                <a:latin typeface="+mj-lt"/>
                <a:ea typeface="+mj-ea"/>
                <a:cs typeface="+mj-cs"/>
              </a:rPr>
              <a:t>lo  sviluppo integrale della persona</a:t>
            </a:r>
          </a:p>
        </p:txBody>
      </p:sp>
      <p:cxnSp>
        <p:nvCxnSpPr>
          <p:cNvPr id="37" name="Straight Connector 36">
            <a:extLst>
              <a:ext uri="{FF2B5EF4-FFF2-40B4-BE49-F238E27FC236}">
                <a16:creationId xmlns:a16="http://schemas.microsoft.com/office/drawing/2014/main" id="{9BB96FAB-CCBF-4D1E-9D0D-B038ACC29BD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Segnaposto testo 2">
            <a:extLst>
              <a:ext uri="{FF2B5EF4-FFF2-40B4-BE49-F238E27FC236}">
                <a16:creationId xmlns:a16="http://schemas.microsoft.com/office/drawing/2014/main" id="{2946DF18-6A20-4C08-DFA1-F1431EE0DDA9}"/>
              </a:ext>
            </a:extLst>
          </p:cNvPr>
          <p:cNvGraphicFramePr/>
          <p:nvPr>
            <p:extLst>
              <p:ext uri="{D42A27DB-BD31-4B8C-83A1-F6EECF244321}">
                <p14:modId xmlns:p14="http://schemas.microsoft.com/office/powerpoint/2010/main" val="1706287319"/>
              </p:ext>
            </p:extLst>
          </p:nvPr>
        </p:nvGraphicFramePr>
        <p:xfrm>
          <a:off x="800100" y="2276474"/>
          <a:ext cx="10629900" cy="3857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201867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453B68-158B-8088-0C44-EE04FF38F86A}"/>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BF3338A-468A-1940-3886-C649475968BC}"/>
              </a:ext>
            </a:extLst>
          </p:cNvPr>
          <p:cNvSpPr>
            <a:spLocks noGrp="1"/>
          </p:cNvSpPr>
          <p:nvPr>
            <p:ph type="title"/>
          </p:nvPr>
        </p:nvSpPr>
        <p:spPr>
          <a:xfrm>
            <a:off x="704087" y="609601"/>
            <a:ext cx="2521714" cy="4488878"/>
          </a:xfrm>
        </p:spPr>
        <p:txBody>
          <a:bodyPr vert="horz" lIns="91440" tIns="45720" rIns="91440" bIns="45720" rtlCol="0" anchor="t">
            <a:normAutofit/>
          </a:bodyPr>
          <a:lstStyle/>
          <a:p>
            <a:pPr defTabSz="914400"/>
            <a:r>
              <a:rPr lang="en-US" sz="3000">
                <a:solidFill>
                  <a:schemeClr val="tx1"/>
                </a:solidFill>
                <a:latin typeface="+mj-lt"/>
                <a:ea typeface="+mj-ea"/>
                <a:cs typeface="+mj-cs"/>
              </a:rPr>
              <a:t>Le novità relative al punteggio integrativo</a:t>
            </a:r>
          </a:p>
        </p:txBody>
      </p:sp>
      <p:cxnSp>
        <p:nvCxnSpPr>
          <p:cNvPr id="26" name="Straight Connector 25">
            <a:extLst>
              <a:ext uri="{FF2B5EF4-FFF2-40B4-BE49-F238E27FC236}">
                <a16:creationId xmlns:a16="http://schemas.microsoft.com/office/drawing/2014/main" id="{0ADD27CF-4CE1-2871-1ABA-40FCA4D032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38488"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Segnaposto testo 2">
            <a:extLst>
              <a:ext uri="{FF2B5EF4-FFF2-40B4-BE49-F238E27FC236}">
                <a16:creationId xmlns:a16="http://schemas.microsoft.com/office/drawing/2014/main" id="{9D8A8DF4-ECA1-12C6-6488-C209E39BD8BA}"/>
              </a:ext>
            </a:extLst>
          </p:cNvPr>
          <p:cNvGraphicFramePr/>
          <p:nvPr>
            <p:extLst>
              <p:ext uri="{D42A27DB-BD31-4B8C-83A1-F6EECF244321}">
                <p14:modId xmlns:p14="http://schemas.microsoft.com/office/powerpoint/2010/main" val="237392552"/>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2146810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486C55-0277-CEAC-3E75-64053E9646AF}"/>
            </a:ext>
          </a:extLst>
        </p:cNvPr>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9FE1B9F-7B70-E18C-9AC6-9E7009F6EC03}"/>
              </a:ext>
            </a:extLst>
          </p:cNvPr>
          <p:cNvSpPr>
            <a:spLocks noGrp="1"/>
          </p:cNvSpPr>
          <p:nvPr>
            <p:ph type="title"/>
          </p:nvPr>
        </p:nvSpPr>
        <p:spPr>
          <a:xfrm>
            <a:off x="704087" y="609601"/>
            <a:ext cx="2521714" cy="4488878"/>
          </a:xfrm>
        </p:spPr>
        <p:txBody>
          <a:bodyPr vert="horz" lIns="91440" tIns="45720" rIns="91440" bIns="45720" rtlCol="0" anchor="t">
            <a:normAutofit/>
          </a:bodyPr>
          <a:lstStyle/>
          <a:p>
            <a:pPr defTabSz="914400"/>
            <a:r>
              <a:rPr lang="en-US" sz="3200">
                <a:solidFill>
                  <a:schemeClr val="tx1"/>
                </a:solidFill>
                <a:latin typeface="+mj-lt"/>
                <a:ea typeface="+mj-ea"/>
                <a:cs typeface="+mj-cs"/>
              </a:rPr>
              <a:t>La formazione per i commissari d’esame</a:t>
            </a:r>
          </a:p>
        </p:txBody>
      </p:sp>
      <p:cxnSp>
        <p:nvCxnSpPr>
          <p:cNvPr id="26" name="Straight Connector 25">
            <a:extLst>
              <a:ext uri="{FF2B5EF4-FFF2-40B4-BE49-F238E27FC236}">
                <a16:creationId xmlns:a16="http://schemas.microsoft.com/office/drawing/2014/main" id="{0ADD27CF-4CE1-2871-1ABA-40FCA4D032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38488"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Segnaposto testo 2">
            <a:extLst>
              <a:ext uri="{FF2B5EF4-FFF2-40B4-BE49-F238E27FC236}">
                <a16:creationId xmlns:a16="http://schemas.microsoft.com/office/drawing/2014/main" id="{D6F09CD1-4932-2F9D-1DCD-6E877B15E335}"/>
              </a:ext>
            </a:extLst>
          </p:cNvPr>
          <p:cNvGraphicFramePr/>
          <p:nvPr>
            <p:extLst>
              <p:ext uri="{D42A27DB-BD31-4B8C-83A1-F6EECF244321}">
                <p14:modId xmlns:p14="http://schemas.microsoft.com/office/powerpoint/2010/main" val="3966680024"/>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7934360"/>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0ADD27CF-4CE1-2871-1ABA-40FCA4D032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38488"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 name="Segnaposto testo 1">
            <a:extLst>
              <a:ext uri="{FF2B5EF4-FFF2-40B4-BE49-F238E27FC236}">
                <a16:creationId xmlns:a16="http://schemas.microsoft.com/office/drawing/2014/main" id="{2C649259-294B-9C55-89C8-8C82B7DF7832}"/>
              </a:ext>
            </a:extLst>
          </p:cNvPr>
          <p:cNvGraphicFramePr/>
          <p:nvPr>
            <p:extLst>
              <p:ext uri="{D42A27DB-BD31-4B8C-83A1-F6EECF244321}">
                <p14:modId xmlns:p14="http://schemas.microsoft.com/office/powerpoint/2010/main" val="2314204428"/>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975068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BD8793-ABB9-E9EA-9D10-E01465C56013}"/>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BA520E-F29B-00FC-2178-951AC8D4ABDA}"/>
              </a:ext>
            </a:extLst>
          </p:cNvPr>
          <p:cNvSpPr>
            <a:spLocks noGrp="1"/>
          </p:cNvSpPr>
          <p:nvPr>
            <p:ph type="title"/>
          </p:nvPr>
        </p:nvSpPr>
        <p:spPr>
          <a:xfrm>
            <a:off x="704087" y="609601"/>
            <a:ext cx="2521714" cy="4488878"/>
          </a:xfrm>
        </p:spPr>
        <p:txBody>
          <a:bodyPr vert="horz" lIns="91440" tIns="45720" rIns="91440" bIns="45720" rtlCol="0" anchor="t">
            <a:normAutofit/>
          </a:bodyPr>
          <a:lstStyle/>
          <a:p>
            <a:pPr defTabSz="914400"/>
            <a:r>
              <a:rPr lang="en-US" sz="3200">
                <a:solidFill>
                  <a:schemeClr val="tx1"/>
                </a:solidFill>
                <a:latin typeface="+mj-lt"/>
                <a:ea typeface="+mj-ea"/>
                <a:cs typeface="+mj-cs"/>
              </a:rPr>
              <a:t>La scelta delle discipline</a:t>
            </a:r>
          </a:p>
        </p:txBody>
      </p:sp>
      <p:cxnSp>
        <p:nvCxnSpPr>
          <p:cNvPr id="37" name="Straight Connector 36">
            <a:extLst>
              <a:ext uri="{FF2B5EF4-FFF2-40B4-BE49-F238E27FC236}">
                <a16:creationId xmlns:a16="http://schemas.microsoft.com/office/drawing/2014/main" id="{0ADD27CF-4CE1-2871-1ABA-40FCA4D032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3538488"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7" name="Segnaposto testo 2">
            <a:extLst>
              <a:ext uri="{FF2B5EF4-FFF2-40B4-BE49-F238E27FC236}">
                <a16:creationId xmlns:a16="http://schemas.microsoft.com/office/drawing/2014/main" id="{B030CD92-54E5-3DB9-0B43-D41B44780ED2}"/>
              </a:ext>
            </a:extLst>
          </p:cNvPr>
          <p:cNvGraphicFramePr/>
          <p:nvPr>
            <p:extLst>
              <p:ext uri="{D42A27DB-BD31-4B8C-83A1-F6EECF244321}">
                <p14:modId xmlns:p14="http://schemas.microsoft.com/office/powerpoint/2010/main" val="816746479"/>
              </p:ext>
            </p:extLst>
          </p:nvPr>
        </p:nvGraphicFramePr>
        <p:xfrm>
          <a:off x="3987800" y="723900"/>
          <a:ext cx="7442201" cy="5400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2731388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0A16C7-2264-B222-5E49-211CF8D47320}"/>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985184E4-C93A-4E34-8365-1886AAC5D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0219FCC-7456-CE63-5E7A-73617BD65AE0}"/>
              </a:ext>
            </a:extLst>
          </p:cNvPr>
          <p:cNvSpPr>
            <a:spLocks noGrp="1"/>
          </p:cNvSpPr>
          <p:nvPr>
            <p:ph type="title"/>
          </p:nvPr>
        </p:nvSpPr>
        <p:spPr>
          <a:xfrm>
            <a:off x="704088" y="554762"/>
            <a:ext cx="3623818" cy="4559890"/>
          </a:xfrm>
        </p:spPr>
        <p:txBody>
          <a:bodyPr vert="horz" lIns="91440" tIns="45720" rIns="91440" bIns="45720" rtlCol="0" anchor="t">
            <a:normAutofit/>
          </a:bodyPr>
          <a:lstStyle/>
          <a:p>
            <a:pPr defTabSz="914400"/>
            <a:r>
              <a:rPr lang="en-US" sz="4000">
                <a:solidFill>
                  <a:schemeClr val="tx1"/>
                </a:solidFill>
                <a:latin typeface="+mj-lt"/>
                <a:ea typeface="+mj-ea"/>
                <a:cs typeface="+mj-cs"/>
              </a:rPr>
              <a:t>Il colloquio</a:t>
            </a:r>
          </a:p>
        </p:txBody>
      </p:sp>
      <p:cxnSp>
        <p:nvCxnSpPr>
          <p:cNvPr id="37" name="Straight Connector 36">
            <a:extLst>
              <a:ext uri="{FF2B5EF4-FFF2-40B4-BE49-F238E27FC236}">
                <a16:creationId xmlns:a16="http://schemas.microsoft.com/office/drawing/2014/main" id="{8AB0D40B-37F7-4F1F-B956-AFC12066AB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972" y="723901"/>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testo 2">
            <a:extLst>
              <a:ext uri="{FF2B5EF4-FFF2-40B4-BE49-F238E27FC236}">
                <a16:creationId xmlns:a16="http://schemas.microsoft.com/office/drawing/2014/main" id="{0703C606-3E31-DDA0-9C55-A96CECD0D4BE}"/>
              </a:ext>
            </a:extLst>
          </p:cNvPr>
          <p:cNvGraphicFramePr/>
          <p:nvPr>
            <p:extLst>
              <p:ext uri="{D42A27DB-BD31-4B8C-83A1-F6EECF244321}">
                <p14:modId xmlns:p14="http://schemas.microsoft.com/office/powerpoint/2010/main" val="1459744119"/>
              </p:ext>
            </p:extLst>
          </p:nvPr>
        </p:nvGraphicFramePr>
        <p:xfrm>
          <a:off x="5715000" y="723900"/>
          <a:ext cx="5715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4652931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2" name="Rectangle 11">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cxnSp>
        <p:nvCxnSpPr>
          <p:cNvPr id="14" name="Straight Connector 13">
            <a:extLst>
              <a:ext uri="{FF2B5EF4-FFF2-40B4-BE49-F238E27FC236}">
                <a16:creationId xmlns:a16="http://schemas.microsoft.com/office/drawing/2014/main" id="{22F20000-FD86-48F6-9363-FEC90C932D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2AE332-6ACA-45BE-875F-91A291D4A40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olo 1">
            <a:extLst>
              <a:ext uri="{FF2B5EF4-FFF2-40B4-BE49-F238E27FC236}">
                <a16:creationId xmlns:a16="http://schemas.microsoft.com/office/drawing/2014/main" id="{D1098D34-99FC-51BE-A089-165EB70A9EC0}"/>
              </a:ext>
            </a:extLst>
          </p:cNvPr>
          <p:cNvSpPr>
            <a:spLocks noGrp="1"/>
          </p:cNvSpPr>
          <p:nvPr>
            <p:ph type="title"/>
          </p:nvPr>
        </p:nvSpPr>
        <p:spPr>
          <a:xfrm>
            <a:off x="702129" y="914760"/>
            <a:ext cx="2806615" cy="3543764"/>
          </a:xfrm>
        </p:spPr>
        <p:txBody>
          <a:bodyPr vert="horz" lIns="91440" tIns="45720" rIns="91440" bIns="45720" rtlCol="0" anchor="t">
            <a:normAutofit/>
          </a:bodyPr>
          <a:lstStyle/>
          <a:p>
            <a:pPr defTabSz="914400"/>
            <a:r>
              <a:rPr lang="en-US" sz="3600">
                <a:solidFill>
                  <a:schemeClr val="tx1"/>
                </a:solidFill>
                <a:latin typeface="+mj-lt"/>
                <a:ea typeface="+mj-ea"/>
                <a:cs typeface="+mj-cs"/>
              </a:rPr>
              <a:t>Il decreto legge n. 127/2025</a:t>
            </a:r>
          </a:p>
        </p:txBody>
      </p:sp>
      <p:sp>
        <p:nvSpPr>
          <p:cNvPr id="3" name="Segnaposto testo 2">
            <a:extLst>
              <a:ext uri="{FF2B5EF4-FFF2-40B4-BE49-F238E27FC236}">
                <a16:creationId xmlns:a16="http://schemas.microsoft.com/office/drawing/2014/main" id="{1D5B502D-1407-BDC6-7B18-F3A180613DBE}"/>
              </a:ext>
            </a:extLst>
          </p:cNvPr>
          <p:cNvSpPr>
            <a:spLocks noGrp="1"/>
          </p:cNvSpPr>
          <p:nvPr>
            <p:ph type="body" idx="1"/>
          </p:nvPr>
        </p:nvSpPr>
        <p:spPr>
          <a:xfrm>
            <a:off x="3902149" y="978558"/>
            <a:ext cx="7591859" cy="5091495"/>
          </a:xfrm>
        </p:spPr>
        <p:txBody>
          <a:bodyPr vert="horz" lIns="91440" tIns="45720" rIns="91440" bIns="45720" rtlCol="0">
            <a:normAutofit/>
          </a:bodyPr>
          <a:lstStyle/>
          <a:p>
            <a:pPr marL="0">
              <a:spcAft>
                <a:spcPts val="300"/>
              </a:spcAft>
              <a:buSzPts val="1400"/>
            </a:pPr>
            <a:endParaRPr lang="en-US" dirty="0">
              <a:latin typeface="+mn-lt"/>
              <a:ea typeface="+mn-ea"/>
              <a:cs typeface="+mn-cs"/>
            </a:endParaRPr>
          </a:p>
          <a:p>
            <a:pPr marL="0" algn="just">
              <a:spcAft>
                <a:spcPts val="300"/>
              </a:spcAft>
              <a:buSzPts val="1400"/>
            </a:pPr>
            <a:r>
              <a:rPr lang="en-US" dirty="0" err="1">
                <a:latin typeface="+mn-lt"/>
                <a:ea typeface="+mn-ea"/>
                <a:cs typeface="+mn-cs"/>
              </a:rPr>
              <a:t>L’</a:t>
            </a:r>
            <a:r>
              <a:rPr lang="en-US" b="1" dirty="0" err="1">
                <a:latin typeface="+mn-lt"/>
                <a:ea typeface="+mn-ea"/>
                <a:cs typeface="+mn-cs"/>
              </a:rPr>
              <a:t>articolo</a:t>
            </a:r>
            <a:r>
              <a:rPr lang="en-US" b="1" dirty="0">
                <a:latin typeface="+mn-lt"/>
                <a:ea typeface="+mn-ea"/>
                <a:cs typeface="+mn-cs"/>
              </a:rPr>
              <a:t> 1 </a:t>
            </a:r>
            <a:r>
              <a:rPr lang="en-US" dirty="0">
                <a:latin typeface="+mn-lt"/>
                <a:ea typeface="+mn-ea"/>
                <a:cs typeface="+mn-cs"/>
              </a:rPr>
              <a:t>del </a:t>
            </a:r>
            <a:r>
              <a:rPr lang="en-US" b="1" dirty="0" err="1">
                <a:latin typeface="+mn-lt"/>
                <a:ea typeface="+mn-ea"/>
                <a:cs typeface="+mn-cs"/>
              </a:rPr>
              <a:t>decreto-legge</a:t>
            </a:r>
            <a:r>
              <a:rPr lang="en-US" b="1" dirty="0">
                <a:latin typeface="+mn-lt"/>
                <a:ea typeface="+mn-ea"/>
                <a:cs typeface="+mn-cs"/>
              </a:rPr>
              <a:t> 9 </a:t>
            </a:r>
            <a:r>
              <a:rPr lang="en-US" b="1" dirty="0" err="1">
                <a:latin typeface="+mn-lt"/>
                <a:ea typeface="+mn-ea"/>
                <a:cs typeface="+mn-cs"/>
              </a:rPr>
              <a:t>settembre</a:t>
            </a:r>
            <a:r>
              <a:rPr lang="en-US" b="1" dirty="0">
                <a:latin typeface="+mn-lt"/>
                <a:ea typeface="+mn-ea"/>
                <a:cs typeface="+mn-cs"/>
              </a:rPr>
              <a:t> 2025 , n. 127 </a:t>
            </a:r>
            <a:r>
              <a:rPr lang="en-US" dirty="0" err="1">
                <a:latin typeface="+mn-lt"/>
                <a:ea typeface="+mn-ea"/>
                <a:cs typeface="+mn-cs"/>
              </a:rPr>
              <a:t>convertito</a:t>
            </a:r>
            <a:r>
              <a:rPr lang="en-US" dirty="0">
                <a:latin typeface="+mn-lt"/>
                <a:ea typeface="+mn-ea"/>
                <a:cs typeface="+mn-cs"/>
              </a:rPr>
              <a:t> con </a:t>
            </a:r>
            <a:r>
              <a:rPr lang="en-US" dirty="0" err="1">
                <a:latin typeface="+mn-lt"/>
                <a:ea typeface="+mn-ea"/>
                <a:cs typeface="+mn-cs"/>
              </a:rPr>
              <a:t>modificazioni</a:t>
            </a:r>
            <a:r>
              <a:rPr lang="en-US" dirty="0">
                <a:latin typeface="+mn-lt"/>
                <a:ea typeface="+mn-ea"/>
                <a:cs typeface="+mn-cs"/>
              </a:rPr>
              <a:t> </a:t>
            </a:r>
            <a:r>
              <a:rPr lang="en-US" dirty="0" err="1">
                <a:latin typeface="+mn-lt"/>
                <a:ea typeface="+mn-ea"/>
                <a:cs typeface="+mn-cs"/>
              </a:rPr>
              <a:t>dalla</a:t>
            </a:r>
            <a:r>
              <a:rPr lang="en-US" dirty="0">
                <a:latin typeface="+mn-lt"/>
                <a:ea typeface="+mn-ea"/>
                <a:cs typeface="+mn-cs"/>
              </a:rPr>
              <a:t> L. 30 </a:t>
            </a:r>
            <a:r>
              <a:rPr lang="en-US" dirty="0" err="1">
                <a:latin typeface="+mn-lt"/>
                <a:ea typeface="+mn-ea"/>
                <a:cs typeface="+mn-cs"/>
              </a:rPr>
              <a:t>ottobre</a:t>
            </a:r>
            <a:r>
              <a:rPr lang="en-US" dirty="0">
                <a:latin typeface="+mn-lt"/>
                <a:ea typeface="+mn-ea"/>
                <a:cs typeface="+mn-cs"/>
              </a:rPr>
              <a:t> 2025, n. 164, (</a:t>
            </a:r>
            <a:r>
              <a:rPr lang="en-US" dirty="0" err="1">
                <a:latin typeface="+mn-lt"/>
                <a:ea typeface="+mn-ea"/>
                <a:cs typeface="+mn-cs"/>
              </a:rPr>
              <a:t>d’ora</a:t>
            </a:r>
            <a:r>
              <a:rPr lang="en-US" dirty="0">
                <a:latin typeface="+mn-lt"/>
                <a:ea typeface="+mn-ea"/>
                <a:cs typeface="+mn-cs"/>
              </a:rPr>
              <a:t> in poi, </a:t>
            </a:r>
            <a:r>
              <a:rPr lang="en-US" dirty="0" err="1">
                <a:latin typeface="+mn-lt"/>
                <a:ea typeface="+mn-ea"/>
                <a:cs typeface="+mn-cs"/>
              </a:rPr>
              <a:t>decreto-legge</a:t>
            </a:r>
            <a:r>
              <a:rPr lang="en-US" dirty="0">
                <a:latin typeface="+mn-lt"/>
                <a:ea typeface="+mn-ea"/>
                <a:cs typeface="+mn-cs"/>
              </a:rPr>
              <a:t> n. 127/2025) </a:t>
            </a:r>
            <a:r>
              <a:rPr lang="en-US" dirty="0" err="1">
                <a:latin typeface="+mn-lt"/>
                <a:ea typeface="+mn-ea"/>
                <a:cs typeface="+mn-cs"/>
              </a:rPr>
              <a:t>rubricato</a:t>
            </a:r>
            <a:r>
              <a:rPr lang="en-US" dirty="0">
                <a:latin typeface="+mn-lt"/>
                <a:ea typeface="+mn-ea"/>
                <a:cs typeface="+mn-cs"/>
              </a:rPr>
              <a:t> </a:t>
            </a:r>
            <a:r>
              <a:rPr lang="en-US" i="1" dirty="0" err="1">
                <a:latin typeface="+mn-lt"/>
                <a:ea typeface="+mn-ea"/>
                <a:cs typeface="+mn-cs"/>
              </a:rPr>
              <a:t>Misure</a:t>
            </a:r>
            <a:r>
              <a:rPr lang="en-US" i="1" dirty="0">
                <a:latin typeface="+mn-lt"/>
                <a:ea typeface="+mn-ea"/>
                <a:cs typeface="+mn-cs"/>
              </a:rPr>
              <a:t> </a:t>
            </a:r>
            <a:r>
              <a:rPr lang="en-US" i="1" dirty="0" err="1">
                <a:latin typeface="+mn-lt"/>
                <a:ea typeface="+mn-ea"/>
                <a:cs typeface="+mn-cs"/>
              </a:rPr>
              <a:t>urgenti</a:t>
            </a:r>
            <a:r>
              <a:rPr lang="en-US" i="1" dirty="0">
                <a:latin typeface="+mn-lt"/>
                <a:ea typeface="+mn-ea"/>
                <a:cs typeface="+mn-cs"/>
              </a:rPr>
              <a:t> in </a:t>
            </a:r>
            <a:r>
              <a:rPr lang="en-US" i="1" dirty="0" err="1">
                <a:latin typeface="+mn-lt"/>
                <a:ea typeface="+mn-ea"/>
                <a:cs typeface="+mn-cs"/>
              </a:rPr>
              <a:t>materia</a:t>
            </a:r>
            <a:r>
              <a:rPr lang="en-US" i="1" dirty="0">
                <a:latin typeface="+mn-lt"/>
                <a:ea typeface="+mn-ea"/>
                <a:cs typeface="+mn-cs"/>
              </a:rPr>
              <a:t> di </a:t>
            </a:r>
            <a:r>
              <a:rPr lang="en-US" i="1" dirty="0" err="1">
                <a:latin typeface="+mn-lt"/>
                <a:ea typeface="+mn-ea"/>
                <a:cs typeface="+mn-cs"/>
              </a:rPr>
              <a:t>esami</a:t>
            </a:r>
            <a:r>
              <a:rPr lang="en-US" i="1" dirty="0">
                <a:latin typeface="+mn-lt"/>
                <a:ea typeface="+mn-ea"/>
                <a:cs typeface="+mn-cs"/>
              </a:rPr>
              <a:t> di Stato ed </a:t>
            </a:r>
            <a:r>
              <a:rPr lang="en-US" i="1" dirty="0" err="1">
                <a:latin typeface="+mn-lt"/>
                <a:ea typeface="+mn-ea"/>
                <a:cs typeface="+mn-cs"/>
              </a:rPr>
              <a:t>esami</a:t>
            </a:r>
            <a:r>
              <a:rPr lang="en-US" i="1" dirty="0">
                <a:latin typeface="+mn-lt"/>
                <a:ea typeface="+mn-ea"/>
                <a:cs typeface="+mn-cs"/>
              </a:rPr>
              <a:t> </a:t>
            </a:r>
            <a:r>
              <a:rPr lang="en-US" i="1" dirty="0" err="1">
                <a:latin typeface="+mn-lt"/>
                <a:ea typeface="+mn-ea"/>
                <a:cs typeface="+mn-cs"/>
              </a:rPr>
              <a:t>integrativi</a:t>
            </a:r>
            <a:r>
              <a:rPr lang="en-US" i="1" dirty="0">
                <a:latin typeface="+mn-lt"/>
                <a:ea typeface="+mn-ea"/>
                <a:cs typeface="+mn-cs"/>
              </a:rPr>
              <a:t> del secondo </a:t>
            </a:r>
            <a:r>
              <a:rPr lang="en-US" i="1" dirty="0" err="1">
                <a:latin typeface="+mn-lt"/>
                <a:ea typeface="+mn-ea"/>
                <a:cs typeface="+mn-cs"/>
              </a:rPr>
              <a:t>ciclo</a:t>
            </a:r>
            <a:r>
              <a:rPr lang="en-US" i="1" dirty="0">
                <a:latin typeface="+mn-lt"/>
                <a:ea typeface="+mn-ea"/>
                <a:cs typeface="+mn-cs"/>
              </a:rPr>
              <a:t> di </a:t>
            </a:r>
            <a:r>
              <a:rPr lang="en-US" i="1" dirty="0" err="1">
                <a:latin typeface="+mn-lt"/>
                <a:ea typeface="+mn-ea"/>
                <a:cs typeface="+mn-cs"/>
              </a:rPr>
              <a:t>istruzione</a:t>
            </a:r>
            <a:r>
              <a:rPr lang="en-US" dirty="0">
                <a:latin typeface="+mn-lt"/>
                <a:ea typeface="+mn-ea"/>
                <a:cs typeface="+mn-cs"/>
              </a:rPr>
              <a:t>,  </a:t>
            </a:r>
            <a:r>
              <a:rPr lang="en-US" dirty="0" err="1">
                <a:latin typeface="+mn-lt"/>
                <a:ea typeface="+mn-ea"/>
                <a:cs typeface="+mn-cs"/>
              </a:rPr>
              <a:t>prevede</a:t>
            </a:r>
            <a:r>
              <a:rPr lang="en-US" dirty="0">
                <a:latin typeface="+mn-lt"/>
                <a:ea typeface="+mn-ea"/>
                <a:cs typeface="+mn-cs"/>
              </a:rPr>
              <a:t> diverse </a:t>
            </a:r>
            <a:r>
              <a:rPr lang="en-US" dirty="0" err="1">
                <a:latin typeface="+mn-lt"/>
                <a:ea typeface="+mn-ea"/>
                <a:cs typeface="+mn-cs"/>
              </a:rPr>
              <a:t>misure</a:t>
            </a:r>
            <a:r>
              <a:rPr lang="en-US" dirty="0">
                <a:latin typeface="+mn-lt"/>
                <a:ea typeface="+mn-ea"/>
                <a:cs typeface="+mn-cs"/>
              </a:rPr>
              <a:t>, </a:t>
            </a:r>
            <a:r>
              <a:rPr lang="en-US" dirty="0" err="1">
                <a:latin typeface="+mn-lt"/>
                <a:ea typeface="+mn-ea"/>
                <a:cs typeface="+mn-cs"/>
              </a:rPr>
              <a:t>tra</a:t>
            </a:r>
            <a:r>
              <a:rPr lang="en-US" dirty="0">
                <a:latin typeface="+mn-lt"/>
                <a:ea typeface="+mn-ea"/>
                <a:cs typeface="+mn-cs"/>
              </a:rPr>
              <a:t> cui </a:t>
            </a:r>
            <a:r>
              <a:rPr lang="en-US" dirty="0" err="1">
                <a:latin typeface="+mn-lt"/>
                <a:ea typeface="+mn-ea"/>
                <a:cs typeface="+mn-cs"/>
              </a:rPr>
              <a:t>una</a:t>
            </a:r>
            <a:r>
              <a:rPr lang="en-US" dirty="0">
                <a:latin typeface="+mn-lt"/>
                <a:ea typeface="+mn-ea"/>
                <a:cs typeface="+mn-cs"/>
              </a:rPr>
              <a:t> </a:t>
            </a:r>
            <a:r>
              <a:rPr lang="en-US" dirty="0" err="1">
                <a:latin typeface="+mn-lt"/>
                <a:ea typeface="+mn-ea"/>
                <a:cs typeface="+mn-cs"/>
              </a:rPr>
              <a:t>serie</a:t>
            </a:r>
            <a:r>
              <a:rPr lang="en-US" dirty="0">
                <a:latin typeface="+mn-lt"/>
                <a:ea typeface="+mn-ea"/>
                <a:cs typeface="+mn-cs"/>
              </a:rPr>
              <a:t> di </a:t>
            </a:r>
            <a:r>
              <a:rPr lang="en-US" b="1" dirty="0" err="1">
                <a:latin typeface="+mn-lt"/>
                <a:ea typeface="+mn-ea"/>
                <a:cs typeface="+mn-cs"/>
              </a:rPr>
              <a:t>modifiche</a:t>
            </a:r>
            <a:r>
              <a:rPr lang="en-US" b="1" dirty="0">
                <a:latin typeface="+mn-lt"/>
                <a:ea typeface="+mn-ea"/>
                <a:cs typeface="+mn-cs"/>
              </a:rPr>
              <a:t> al d. </a:t>
            </a:r>
            <a:r>
              <a:rPr lang="en-US" b="1" dirty="0" err="1">
                <a:latin typeface="+mn-lt"/>
                <a:ea typeface="+mn-ea"/>
                <a:cs typeface="+mn-cs"/>
              </a:rPr>
              <a:t>lgs</a:t>
            </a:r>
            <a:r>
              <a:rPr lang="en-US" b="1" dirty="0">
                <a:latin typeface="+mn-lt"/>
                <a:ea typeface="+mn-ea"/>
                <a:cs typeface="+mn-cs"/>
              </a:rPr>
              <a:t>. 62/2017</a:t>
            </a:r>
            <a:r>
              <a:rPr lang="en-US" dirty="0">
                <a:latin typeface="+mn-lt"/>
                <a:ea typeface="+mn-ea"/>
                <a:cs typeface="+mn-cs"/>
              </a:rPr>
              <a:t>, </a:t>
            </a:r>
            <a:r>
              <a:rPr lang="en-US" dirty="0" err="1">
                <a:latin typeface="+mn-lt"/>
                <a:ea typeface="+mn-ea"/>
                <a:cs typeface="+mn-cs"/>
              </a:rPr>
              <a:t>che</a:t>
            </a:r>
            <a:r>
              <a:rPr lang="en-US" dirty="0">
                <a:latin typeface="+mn-lt"/>
                <a:ea typeface="+mn-ea"/>
                <a:cs typeface="+mn-cs"/>
              </a:rPr>
              <a:t> </a:t>
            </a:r>
            <a:r>
              <a:rPr lang="en-US" dirty="0" err="1">
                <a:latin typeface="+mn-lt"/>
                <a:ea typeface="+mn-ea"/>
                <a:cs typeface="+mn-cs"/>
              </a:rPr>
              <a:t>riguardano</a:t>
            </a:r>
            <a:r>
              <a:rPr lang="en-US" dirty="0">
                <a:latin typeface="+mn-lt"/>
                <a:ea typeface="+mn-ea"/>
                <a:cs typeface="+mn-cs"/>
              </a:rPr>
              <a:t> </a:t>
            </a:r>
            <a:r>
              <a:rPr lang="en-US" dirty="0" err="1">
                <a:latin typeface="+mn-lt"/>
                <a:ea typeface="+mn-ea"/>
                <a:cs typeface="+mn-cs"/>
              </a:rPr>
              <a:t>diversi</a:t>
            </a:r>
            <a:r>
              <a:rPr lang="en-US" dirty="0">
                <a:latin typeface="+mn-lt"/>
                <a:ea typeface="+mn-ea"/>
                <a:cs typeface="+mn-cs"/>
              </a:rPr>
              <a:t> </a:t>
            </a:r>
            <a:r>
              <a:rPr lang="en-US" dirty="0" err="1">
                <a:latin typeface="+mn-lt"/>
                <a:ea typeface="+mn-ea"/>
                <a:cs typeface="+mn-cs"/>
              </a:rPr>
              <a:t>aspetti</a:t>
            </a:r>
            <a:r>
              <a:rPr lang="en-US" dirty="0">
                <a:latin typeface="+mn-lt"/>
                <a:ea typeface="+mn-ea"/>
                <a:cs typeface="+mn-cs"/>
              </a:rPr>
              <a:t> </a:t>
            </a:r>
            <a:r>
              <a:rPr lang="en-US" dirty="0" err="1">
                <a:latin typeface="+mn-lt"/>
                <a:ea typeface="+mn-ea"/>
                <a:cs typeface="+mn-cs"/>
              </a:rPr>
              <a:t>dell’esame</a:t>
            </a:r>
            <a:r>
              <a:rPr lang="en-US" dirty="0">
                <a:latin typeface="+mn-lt"/>
                <a:ea typeface="+mn-ea"/>
                <a:cs typeface="+mn-cs"/>
              </a:rPr>
              <a:t> </a:t>
            </a:r>
            <a:r>
              <a:rPr lang="en-US" dirty="0" err="1">
                <a:latin typeface="+mn-lt"/>
                <a:ea typeface="+mn-ea"/>
                <a:cs typeface="+mn-cs"/>
              </a:rPr>
              <a:t>che</a:t>
            </a:r>
            <a:r>
              <a:rPr lang="en-US" dirty="0">
                <a:latin typeface="+mn-lt"/>
                <a:ea typeface="+mn-ea"/>
                <a:cs typeface="+mn-cs"/>
              </a:rPr>
              <a:t> conclude </a:t>
            </a:r>
            <a:r>
              <a:rPr lang="en-US" dirty="0" err="1">
                <a:latin typeface="+mn-lt"/>
                <a:ea typeface="+mn-ea"/>
                <a:cs typeface="+mn-cs"/>
              </a:rPr>
              <a:t>i</a:t>
            </a:r>
            <a:r>
              <a:rPr lang="en-US" dirty="0">
                <a:latin typeface="+mn-lt"/>
                <a:ea typeface="+mn-ea"/>
                <a:cs typeface="+mn-cs"/>
              </a:rPr>
              <a:t> </a:t>
            </a:r>
            <a:r>
              <a:rPr lang="en-US" dirty="0" err="1">
                <a:latin typeface="+mn-lt"/>
                <a:ea typeface="+mn-ea"/>
                <a:cs typeface="+mn-cs"/>
              </a:rPr>
              <a:t>percorsi</a:t>
            </a:r>
            <a:r>
              <a:rPr lang="en-US" dirty="0">
                <a:latin typeface="+mn-lt"/>
                <a:ea typeface="+mn-ea"/>
                <a:cs typeface="+mn-cs"/>
              </a:rPr>
              <a:t> di studio della </a:t>
            </a:r>
            <a:r>
              <a:rPr lang="en-US" dirty="0" err="1">
                <a:latin typeface="+mn-lt"/>
                <a:ea typeface="+mn-ea"/>
                <a:cs typeface="+mn-cs"/>
              </a:rPr>
              <a:t>scuola</a:t>
            </a:r>
            <a:r>
              <a:rPr lang="en-US" dirty="0">
                <a:latin typeface="+mn-lt"/>
                <a:ea typeface="+mn-ea"/>
                <a:cs typeface="+mn-cs"/>
              </a:rPr>
              <a:t> </a:t>
            </a:r>
            <a:r>
              <a:rPr lang="en-US" dirty="0" err="1">
                <a:latin typeface="+mn-lt"/>
                <a:ea typeface="+mn-ea"/>
                <a:cs typeface="+mn-cs"/>
              </a:rPr>
              <a:t>secondaria</a:t>
            </a:r>
            <a:r>
              <a:rPr lang="en-US" dirty="0">
                <a:latin typeface="+mn-lt"/>
                <a:ea typeface="+mn-ea"/>
                <a:cs typeface="+mn-cs"/>
              </a:rPr>
              <a:t> di secondo </a:t>
            </a:r>
            <a:r>
              <a:rPr lang="en-US" dirty="0" err="1">
                <a:latin typeface="+mn-lt"/>
                <a:ea typeface="+mn-ea"/>
                <a:cs typeface="+mn-cs"/>
              </a:rPr>
              <a:t>grado</a:t>
            </a:r>
            <a:r>
              <a:rPr lang="en-US" dirty="0">
                <a:latin typeface="+mn-lt"/>
                <a:ea typeface="+mn-ea"/>
                <a:cs typeface="+mn-cs"/>
              </a:rPr>
              <a:t>.</a:t>
            </a:r>
          </a:p>
          <a:p>
            <a:endParaRPr lang="en-US" dirty="0">
              <a:latin typeface="+mn-lt"/>
              <a:ea typeface="+mn-ea"/>
              <a:cs typeface="+mn-cs"/>
            </a:endParaRPr>
          </a:p>
        </p:txBody>
      </p:sp>
    </p:spTree>
    <p:extLst>
      <p:ext uri="{BB962C8B-B14F-4D97-AF65-F5344CB8AC3E}">
        <p14:creationId xmlns:p14="http://schemas.microsoft.com/office/powerpoint/2010/main" val="106624985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5AD34A-D512-C92C-CD23-B6A6EF019FF2}"/>
            </a:ext>
          </a:extLst>
        </p:cNvPr>
        <p:cNvGrpSpPr/>
        <p:nvPr/>
      </p:nvGrpSpPr>
      <p:grpSpPr>
        <a:xfrm>
          <a:off x="0" y="0"/>
          <a:ext cx="0" cy="0"/>
          <a:chOff x="0" y="0"/>
          <a:chExt cx="0" cy="0"/>
        </a:xfrm>
      </p:grpSpPr>
      <p:cxnSp>
        <p:nvCxnSpPr>
          <p:cNvPr id="39"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41" name="Rectangle 34">
            <a:extLst>
              <a:ext uri="{FF2B5EF4-FFF2-40B4-BE49-F238E27FC236}">
                <a16:creationId xmlns:a16="http://schemas.microsoft.com/office/drawing/2014/main" id="{985184E4-C93A-4E34-8365-1886AAC5D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8BF74CF-1DD1-7D1C-876A-8B7232EEE9A3}"/>
              </a:ext>
            </a:extLst>
          </p:cNvPr>
          <p:cNvSpPr>
            <a:spLocks noGrp="1"/>
          </p:cNvSpPr>
          <p:nvPr>
            <p:ph type="title"/>
          </p:nvPr>
        </p:nvSpPr>
        <p:spPr>
          <a:xfrm>
            <a:off x="704088" y="554762"/>
            <a:ext cx="3623818" cy="4559890"/>
          </a:xfrm>
        </p:spPr>
        <p:txBody>
          <a:bodyPr vert="horz" lIns="91440" tIns="45720" rIns="91440" bIns="45720" rtlCol="0" anchor="t">
            <a:normAutofit/>
          </a:bodyPr>
          <a:lstStyle/>
          <a:p>
            <a:pPr defTabSz="914400"/>
            <a:r>
              <a:rPr lang="en-US" sz="3700">
                <a:solidFill>
                  <a:schemeClr val="tx1"/>
                </a:solidFill>
                <a:latin typeface="+mj-lt"/>
                <a:ea typeface="+mj-ea"/>
                <a:cs typeface="+mj-cs"/>
              </a:rPr>
              <a:t>Il colloquio - articolazione</a:t>
            </a:r>
          </a:p>
        </p:txBody>
      </p:sp>
      <p:cxnSp>
        <p:nvCxnSpPr>
          <p:cNvPr id="42" name="Straight Connector 36">
            <a:extLst>
              <a:ext uri="{FF2B5EF4-FFF2-40B4-BE49-F238E27FC236}">
                <a16:creationId xmlns:a16="http://schemas.microsoft.com/office/drawing/2014/main" id="{8AB0D40B-37F7-4F1F-B956-AFC12066AB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972" y="723901"/>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43" name="Segnaposto testo 2">
            <a:extLst>
              <a:ext uri="{FF2B5EF4-FFF2-40B4-BE49-F238E27FC236}">
                <a16:creationId xmlns:a16="http://schemas.microsoft.com/office/drawing/2014/main" id="{BF2F83FB-EC0F-4638-7E79-C330019C2D4E}"/>
              </a:ext>
            </a:extLst>
          </p:cNvPr>
          <p:cNvGraphicFramePr/>
          <p:nvPr>
            <p:extLst>
              <p:ext uri="{D42A27DB-BD31-4B8C-83A1-F6EECF244321}">
                <p14:modId xmlns:p14="http://schemas.microsoft.com/office/powerpoint/2010/main" val="504711584"/>
              </p:ext>
            </p:extLst>
          </p:nvPr>
        </p:nvGraphicFramePr>
        <p:xfrm>
          <a:off x="4327906" y="284816"/>
          <a:ext cx="7160006" cy="58492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728066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073366-6C55-9C3C-B50C-115A5574FF94}"/>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985184E4-C93A-4E34-8365-1886AAC5D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F56DC80B-88DB-D3AA-F9C0-B0EEE9B16C9A}"/>
              </a:ext>
            </a:extLst>
          </p:cNvPr>
          <p:cNvSpPr>
            <a:spLocks noGrp="1"/>
          </p:cNvSpPr>
          <p:nvPr>
            <p:ph type="title"/>
          </p:nvPr>
        </p:nvSpPr>
        <p:spPr>
          <a:xfrm>
            <a:off x="704088" y="554762"/>
            <a:ext cx="3623818" cy="4559890"/>
          </a:xfrm>
        </p:spPr>
        <p:txBody>
          <a:bodyPr vert="horz" lIns="91440" tIns="45720" rIns="91440" bIns="45720" rtlCol="0" anchor="t">
            <a:normAutofit/>
          </a:bodyPr>
          <a:lstStyle/>
          <a:p>
            <a:pPr defTabSz="914400"/>
            <a:r>
              <a:rPr lang="en-US" sz="3700">
                <a:solidFill>
                  <a:schemeClr val="tx1"/>
                </a:solidFill>
                <a:latin typeface="+mj-lt"/>
                <a:ea typeface="+mj-ea"/>
                <a:cs typeface="+mj-cs"/>
              </a:rPr>
              <a:t>Il colloquio - articolazione</a:t>
            </a:r>
          </a:p>
        </p:txBody>
      </p:sp>
      <p:cxnSp>
        <p:nvCxnSpPr>
          <p:cNvPr id="37" name="Straight Connector 36">
            <a:extLst>
              <a:ext uri="{FF2B5EF4-FFF2-40B4-BE49-F238E27FC236}">
                <a16:creationId xmlns:a16="http://schemas.microsoft.com/office/drawing/2014/main" id="{8AB0D40B-37F7-4F1F-B956-AFC12066AB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972" y="723901"/>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Segnaposto testo 2">
            <a:extLst>
              <a:ext uri="{FF2B5EF4-FFF2-40B4-BE49-F238E27FC236}">
                <a16:creationId xmlns:a16="http://schemas.microsoft.com/office/drawing/2014/main" id="{20605033-080F-5CBF-DFA5-90488152C378}"/>
              </a:ext>
            </a:extLst>
          </p:cNvPr>
          <p:cNvGraphicFramePr/>
          <p:nvPr>
            <p:extLst>
              <p:ext uri="{D42A27DB-BD31-4B8C-83A1-F6EECF244321}">
                <p14:modId xmlns:p14="http://schemas.microsoft.com/office/powerpoint/2010/main" val="1365680291"/>
              </p:ext>
            </p:extLst>
          </p:nvPr>
        </p:nvGraphicFramePr>
        <p:xfrm>
          <a:off x="5715000" y="723900"/>
          <a:ext cx="57150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187773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B37380-10F7-B604-2F4C-ED7C1514848E}"/>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C50092F-52B4-A0D3-EE44-84642002DFA6}"/>
              </a:ext>
            </a:extLst>
          </p:cNvPr>
          <p:cNvSpPr>
            <a:spLocks noGrp="1"/>
          </p:cNvSpPr>
          <p:nvPr>
            <p:ph type="title"/>
          </p:nvPr>
        </p:nvSpPr>
        <p:spPr>
          <a:xfrm>
            <a:off x="704087" y="559063"/>
            <a:ext cx="3306747" cy="5256025"/>
          </a:xfrm>
        </p:spPr>
        <p:txBody>
          <a:bodyPr vert="horz" lIns="91440" tIns="45720" rIns="91440" bIns="45720" rtlCol="0" anchor="t">
            <a:normAutofit/>
          </a:bodyPr>
          <a:lstStyle/>
          <a:p>
            <a:pPr defTabSz="914400"/>
            <a:r>
              <a:rPr lang="en-US" sz="3600">
                <a:solidFill>
                  <a:schemeClr val="tx1"/>
                </a:solidFill>
                <a:latin typeface="+mj-lt"/>
                <a:ea typeface="+mj-ea"/>
                <a:cs typeface="+mj-cs"/>
              </a:rPr>
              <a:t>Il colloquio – elaborato critico</a:t>
            </a:r>
          </a:p>
        </p:txBody>
      </p:sp>
      <p:sp>
        <p:nvSpPr>
          <p:cNvPr id="3" name="Segnaposto testo 2">
            <a:extLst>
              <a:ext uri="{FF2B5EF4-FFF2-40B4-BE49-F238E27FC236}">
                <a16:creationId xmlns:a16="http://schemas.microsoft.com/office/drawing/2014/main" id="{CFBDA02D-ECC7-E5F6-935B-CA008CF88BA2}"/>
              </a:ext>
            </a:extLst>
          </p:cNvPr>
          <p:cNvSpPr>
            <a:spLocks noGrp="1"/>
          </p:cNvSpPr>
          <p:nvPr>
            <p:ph type="body" idx="1"/>
          </p:nvPr>
        </p:nvSpPr>
        <p:spPr>
          <a:xfrm>
            <a:off x="4643022" y="622249"/>
            <a:ext cx="6844892" cy="5639712"/>
          </a:xfrm>
        </p:spPr>
        <p:txBody>
          <a:bodyPr vert="horz" lIns="91440" tIns="45720" rIns="91440" bIns="45720" rtlCol="0">
            <a:normAutofit/>
          </a:bodyPr>
          <a:lstStyle/>
          <a:p>
            <a:pPr marL="0">
              <a:spcBef>
                <a:spcPts val="0"/>
              </a:spcBef>
              <a:spcAft>
                <a:spcPts val="300"/>
              </a:spcAft>
            </a:pPr>
            <a:r>
              <a:rPr lang="en-US">
                <a:latin typeface="+mn-lt"/>
                <a:ea typeface="+mn-ea"/>
                <a:cs typeface="+mn-cs"/>
              </a:rPr>
              <a:t>Nel caso in cui il candidato interno abbia riportato, in sede di scrutinio finale, una valutazione del </a:t>
            </a:r>
            <a:r>
              <a:rPr lang="en-US" b="1">
                <a:latin typeface="+mn-lt"/>
                <a:ea typeface="+mn-ea"/>
                <a:cs typeface="+mn-cs"/>
              </a:rPr>
              <a:t>comportamento</a:t>
            </a:r>
            <a:r>
              <a:rPr lang="en-US">
                <a:latin typeface="+mn-lt"/>
                <a:ea typeface="+mn-ea"/>
                <a:cs typeface="+mn-cs"/>
              </a:rPr>
              <a:t> pari a </a:t>
            </a:r>
            <a:r>
              <a:rPr lang="en-US" b="1">
                <a:latin typeface="+mn-lt"/>
                <a:ea typeface="+mn-ea"/>
                <a:cs typeface="+mn-cs"/>
              </a:rPr>
              <a:t>sei decimi</a:t>
            </a:r>
            <a:r>
              <a:rPr lang="en-US">
                <a:latin typeface="+mn-lt"/>
                <a:ea typeface="+mn-ea"/>
                <a:cs typeface="+mn-cs"/>
              </a:rPr>
              <a:t>, il colloquio ha altresì a oggetto la trattazione di un </a:t>
            </a:r>
            <a:r>
              <a:rPr lang="en-US" b="1">
                <a:latin typeface="+mn-lt"/>
                <a:ea typeface="+mn-ea"/>
                <a:cs typeface="+mn-cs"/>
              </a:rPr>
              <a:t>elaborato critico in materia di cittadinanza attiva e solidale</a:t>
            </a:r>
            <a:r>
              <a:rPr lang="en-US">
                <a:latin typeface="+mn-lt"/>
                <a:ea typeface="+mn-ea"/>
                <a:cs typeface="+mn-cs"/>
              </a:rPr>
              <a:t>, assegnato dal consiglio di classe.</a:t>
            </a:r>
          </a:p>
        </p:txBody>
      </p:sp>
      <p:cxnSp>
        <p:nvCxnSpPr>
          <p:cNvPr id="25" name="Straight Connector 24">
            <a:extLst>
              <a:ext uri="{FF2B5EF4-FFF2-40B4-BE49-F238E27FC236}">
                <a16:creationId xmlns:a16="http://schemas.microsoft.com/office/drawing/2014/main" id="{0AFF0B6C-73E2-4B40-9280-938C14922C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223541" y="723900"/>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796157"/>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8B0F3D-B0D6-A660-FBDE-B816C7D08B6F}"/>
            </a:ext>
          </a:extLst>
        </p:cNvPr>
        <p:cNvGrpSpPr/>
        <p:nvPr/>
      </p:nvGrpSpPr>
      <p:grpSpPr>
        <a:xfrm>
          <a:off x="0" y="0"/>
          <a:ext cx="0" cy="0"/>
          <a:chOff x="0" y="0"/>
          <a:chExt cx="0" cy="0"/>
        </a:xfrm>
      </p:grpSpPr>
      <p:cxnSp>
        <p:nvCxnSpPr>
          <p:cNvPr id="28"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0" name="Rectangle 22">
            <a:extLst>
              <a:ext uri="{FF2B5EF4-FFF2-40B4-BE49-F238E27FC236}">
                <a16:creationId xmlns:a16="http://schemas.microsoft.com/office/drawing/2014/main" id="{6B3CA38D-7BB0-4D35-BE00-0F487660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FAF53D6-3E80-DB9E-C9A7-E92FD4343241}"/>
              </a:ext>
            </a:extLst>
          </p:cNvPr>
          <p:cNvSpPr>
            <a:spLocks noGrp="1"/>
          </p:cNvSpPr>
          <p:nvPr>
            <p:ph type="title"/>
          </p:nvPr>
        </p:nvSpPr>
        <p:spPr>
          <a:xfrm>
            <a:off x="700635" y="913218"/>
            <a:ext cx="10691265" cy="1371030"/>
          </a:xfrm>
        </p:spPr>
        <p:txBody>
          <a:bodyPr vert="horz" lIns="91440" tIns="45720" rIns="91440" bIns="45720" rtlCol="0" anchor="t">
            <a:normAutofit/>
          </a:bodyPr>
          <a:lstStyle/>
          <a:p>
            <a:pPr defTabSz="914400"/>
            <a:r>
              <a:rPr lang="en-US" sz="4000">
                <a:solidFill>
                  <a:schemeClr val="tx1"/>
                </a:solidFill>
                <a:latin typeface="+mj-lt"/>
                <a:ea typeface="+mj-ea"/>
                <a:cs typeface="+mj-cs"/>
              </a:rPr>
              <a:t>Il colloquio – disciplina CLIL</a:t>
            </a:r>
          </a:p>
        </p:txBody>
      </p:sp>
      <p:sp>
        <p:nvSpPr>
          <p:cNvPr id="3" name="Segnaposto testo 2">
            <a:extLst>
              <a:ext uri="{FF2B5EF4-FFF2-40B4-BE49-F238E27FC236}">
                <a16:creationId xmlns:a16="http://schemas.microsoft.com/office/drawing/2014/main" id="{D957B4B4-4C8C-7525-5B88-A94D39B97DA0}"/>
              </a:ext>
            </a:extLst>
          </p:cNvPr>
          <p:cNvSpPr>
            <a:spLocks noGrp="1"/>
          </p:cNvSpPr>
          <p:nvPr>
            <p:ph type="body" idx="1"/>
          </p:nvPr>
        </p:nvSpPr>
        <p:spPr>
          <a:xfrm>
            <a:off x="700635" y="2221992"/>
            <a:ext cx="10691265" cy="3739896"/>
          </a:xfrm>
        </p:spPr>
        <p:txBody>
          <a:bodyPr vert="horz" lIns="91440" tIns="45720" rIns="91440" bIns="45720" rtlCol="0">
            <a:normAutofit/>
          </a:bodyPr>
          <a:lstStyle/>
          <a:p>
            <a:pPr marL="0">
              <a:spcBef>
                <a:spcPts val="0"/>
              </a:spcBef>
              <a:spcAft>
                <a:spcPts val="300"/>
              </a:spcAft>
            </a:pPr>
            <a:r>
              <a:rPr lang="en-US">
                <a:latin typeface="+mn-lt"/>
                <a:ea typeface="+mn-ea"/>
                <a:cs typeface="+mn-cs"/>
              </a:rPr>
              <a:t>Nell’ambito del colloquio possono essere accertate le conoscenze e le competenze della disciplina non linguistica (DNL) veicolata in lingua straniera attraverso la metodologia CLIL, </a:t>
            </a:r>
            <a:r>
              <a:rPr lang="en-US" b="1">
                <a:latin typeface="+mn-lt"/>
                <a:ea typeface="+mn-ea"/>
                <a:cs typeface="+mn-cs"/>
              </a:rPr>
              <a:t>qualora il docente della disciplina coinvolta faccia parte della commissione di esame in qualità di commissario interno</a:t>
            </a:r>
            <a:r>
              <a:rPr lang="en-US">
                <a:latin typeface="+mn-lt"/>
                <a:ea typeface="+mn-ea"/>
                <a:cs typeface="+mn-cs"/>
              </a:rPr>
              <a:t>. </a:t>
            </a:r>
          </a:p>
        </p:txBody>
      </p:sp>
      <p:cxnSp>
        <p:nvCxnSpPr>
          <p:cNvPr id="31" name="Straight Connector 24">
            <a:extLst>
              <a:ext uri="{FF2B5EF4-FFF2-40B4-BE49-F238E27FC236}">
                <a16:creationId xmlns:a16="http://schemas.microsoft.com/office/drawing/2014/main" id="{4514FD1B-A0BF-4C73-A68E-4B1F7299F6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8B100A6-1EBC-40AB-BB7E-26807F3CFC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481146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48171E-DA2F-AC65-F011-B677701B3201}"/>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6B3CA38D-7BB0-4D35-BE00-0F487660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70B3A6B-9E4D-4D40-6A2B-3B68B453F24A}"/>
              </a:ext>
            </a:extLst>
          </p:cNvPr>
          <p:cNvSpPr>
            <a:spLocks noGrp="1"/>
          </p:cNvSpPr>
          <p:nvPr>
            <p:ph type="title"/>
          </p:nvPr>
        </p:nvSpPr>
        <p:spPr>
          <a:xfrm>
            <a:off x="700635" y="913218"/>
            <a:ext cx="10691265" cy="1371030"/>
          </a:xfrm>
        </p:spPr>
        <p:txBody>
          <a:bodyPr vert="horz" lIns="91440" tIns="45720" rIns="91440" bIns="45720" rtlCol="0" anchor="t">
            <a:normAutofit/>
          </a:bodyPr>
          <a:lstStyle/>
          <a:p>
            <a:pPr defTabSz="914400"/>
            <a:r>
              <a:rPr lang="en-US" sz="4000">
                <a:solidFill>
                  <a:schemeClr val="tx1"/>
                </a:solidFill>
                <a:latin typeface="+mj-lt"/>
                <a:ea typeface="+mj-ea"/>
                <a:cs typeface="+mj-cs"/>
              </a:rPr>
              <a:t>Il colloquio – candidati </a:t>
            </a:r>
            <a:br>
              <a:rPr lang="en-US" sz="4000">
                <a:solidFill>
                  <a:schemeClr val="tx1"/>
                </a:solidFill>
                <a:latin typeface="+mj-lt"/>
                <a:ea typeface="+mj-ea"/>
                <a:cs typeface="+mj-cs"/>
              </a:rPr>
            </a:br>
            <a:r>
              <a:rPr lang="en-US" sz="4000">
                <a:solidFill>
                  <a:schemeClr val="tx1"/>
                </a:solidFill>
                <a:latin typeface="+mj-lt"/>
                <a:ea typeface="+mj-ea"/>
                <a:cs typeface="+mj-cs"/>
              </a:rPr>
              <a:t>con disabilità e DSA</a:t>
            </a:r>
          </a:p>
        </p:txBody>
      </p:sp>
      <p:sp>
        <p:nvSpPr>
          <p:cNvPr id="3" name="Segnaposto testo 2">
            <a:extLst>
              <a:ext uri="{FF2B5EF4-FFF2-40B4-BE49-F238E27FC236}">
                <a16:creationId xmlns:a16="http://schemas.microsoft.com/office/drawing/2014/main" id="{DFBDF3B7-544B-78A5-98C3-B3C49B1CE139}"/>
              </a:ext>
            </a:extLst>
          </p:cNvPr>
          <p:cNvSpPr>
            <a:spLocks noGrp="1"/>
          </p:cNvSpPr>
          <p:nvPr>
            <p:ph type="body" idx="1"/>
          </p:nvPr>
        </p:nvSpPr>
        <p:spPr>
          <a:xfrm>
            <a:off x="700635" y="2221992"/>
            <a:ext cx="10691265" cy="3739896"/>
          </a:xfrm>
        </p:spPr>
        <p:txBody>
          <a:bodyPr vert="horz" lIns="91440" tIns="45720" rIns="91440" bIns="45720" rtlCol="0">
            <a:normAutofit/>
          </a:bodyPr>
          <a:lstStyle/>
          <a:p>
            <a:pPr marL="0">
              <a:spcBef>
                <a:spcPts val="0"/>
              </a:spcBef>
              <a:spcAft>
                <a:spcPts val="300"/>
              </a:spcAft>
            </a:pPr>
            <a:r>
              <a:rPr lang="en-US">
                <a:latin typeface="+mn-lt"/>
                <a:ea typeface="+mn-ea"/>
                <a:cs typeface="+mn-cs"/>
              </a:rPr>
              <a:t>Il colloquio dei candidati con disabilità e disturbi specifici di apprendimento si svolge nel rispetto di quanto previsto dall’</a:t>
            </a:r>
            <a:r>
              <a:rPr lang="en-US" b="1">
                <a:latin typeface="+mn-lt"/>
                <a:ea typeface="+mn-ea"/>
                <a:cs typeface="+mn-cs"/>
              </a:rPr>
              <a:t>articolo 20 del decreto legislativo 13 aprile 2017, n. 62</a:t>
            </a:r>
            <a:r>
              <a:rPr lang="en-US">
                <a:latin typeface="+mn-lt"/>
                <a:ea typeface="+mn-ea"/>
                <a:cs typeface="+mn-cs"/>
              </a:rPr>
              <a:t>.</a:t>
            </a:r>
          </a:p>
        </p:txBody>
      </p:sp>
      <p:cxnSp>
        <p:nvCxnSpPr>
          <p:cNvPr id="25" name="Straight Connector 24">
            <a:extLst>
              <a:ext uri="{FF2B5EF4-FFF2-40B4-BE49-F238E27FC236}">
                <a16:creationId xmlns:a16="http://schemas.microsoft.com/office/drawing/2014/main" id="{4514FD1B-A0BF-4C73-A68E-4B1F7299F6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8B100A6-1EBC-40AB-BB7E-26807F3CFC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10522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551CECB-43DD-44CE-942A-8107D3A1F573}"/>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6B3CA38D-7BB0-4D35-BE00-0F487660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2274131-3480-C2DC-0F9E-88A7EA293D5B}"/>
              </a:ext>
            </a:extLst>
          </p:cNvPr>
          <p:cNvSpPr>
            <a:spLocks noGrp="1"/>
          </p:cNvSpPr>
          <p:nvPr>
            <p:ph type="title"/>
          </p:nvPr>
        </p:nvSpPr>
        <p:spPr>
          <a:xfrm>
            <a:off x="700635" y="913218"/>
            <a:ext cx="10691265" cy="1371030"/>
          </a:xfrm>
        </p:spPr>
        <p:txBody>
          <a:bodyPr vert="horz" lIns="91440" tIns="45720" rIns="91440" bIns="45720" rtlCol="0" anchor="t">
            <a:normAutofit/>
          </a:bodyPr>
          <a:lstStyle/>
          <a:p>
            <a:pPr defTabSz="914400"/>
            <a:r>
              <a:rPr lang="en-US" sz="4000">
                <a:solidFill>
                  <a:schemeClr val="tx1"/>
                </a:solidFill>
                <a:latin typeface="+mj-lt"/>
                <a:ea typeface="+mj-ea"/>
                <a:cs typeface="+mj-cs"/>
              </a:rPr>
              <a:t>Il colloquio – conduzione</a:t>
            </a:r>
          </a:p>
        </p:txBody>
      </p:sp>
      <p:sp>
        <p:nvSpPr>
          <p:cNvPr id="3" name="Segnaposto testo 2">
            <a:extLst>
              <a:ext uri="{FF2B5EF4-FFF2-40B4-BE49-F238E27FC236}">
                <a16:creationId xmlns:a16="http://schemas.microsoft.com/office/drawing/2014/main" id="{DF0B1FF6-E747-3ADD-B9AC-0DC7208D7E4E}"/>
              </a:ext>
            </a:extLst>
          </p:cNvPr>
          <p:cNvSpPr>
            <a:spLocks noGrp="1"/>
          </p:cNvSpPr>
          <p:nvPr>
            <p:ph type="body" idx="1"/>
          </p:nvPr>
        </p:nvSpPr>
        <p:spPr>
          <a:xfrm>
            <a:off x="700635" y="2221992"/>
            <a:ext cx="10691265" cy="3739896"/>
          </a:xfrm>
        </p:spPr>
        <p:txBody>
          <a:bodyPr vert="horz" lIns="91440" tIns="45720" rIns="91440" bIns="45720" rtlCol="0">
            <a:normAutofit/>
          </a:bodyPr>
          <a:lstStyle/>
          <a:p>
            <a:pPr marL="0">
              <a:spcBef>
                <a:spcPts val="0"/>
              </a:spcBef>
              <a:spcAft>
                <a:spcPts val="300"/>
              </a:spcAft>
            </a:pPr>
            <a:r>
              <a:rPr lang="en-US">
                <a:latin typeface="+mn-lt"/>
                <a:ea typeface="+mn-ea"/>
                <a:cs typeface="+mn-cs"/>
              </a:rPr>
              <a:t>La commissione cura l’equilibrata articolazione e durata delle fasi del colloquio e il coinvolgimento delle diverse discipline</a:t>
            </a:r>
            <a:r>
              <a:rPr lang="en-US" b="1">
                <a:latin typeface="+mn-lt"/>
                <a:ea typeface="+mn-ea"/>
                <a:cs typeface="+mn-cs"/>
              </a:rPr>
              <a:t>, valorizzandone soprattutto i nuclei tematici fondamentali e la dimensione pluridisciplinare e interdisciplinare</a:t>
            </a:r>
            <a:r>
              <a:rPr lang="en-US">
                <a:latin typeface="+mn-lt"/>
                <a:ea typeface="+mn-ea"/>
                <a:cs typeface="+mn-cs"/>
              </a:rPr>
              <a:t>.</a:t>
            </a:r>
          </a:p>
        </p:txBody>
      </p:sp>
      <p:cxnSp>
        <p:nvCxnSpPr>
          <p:cNvPr id="25" name="Straight Connector 24">
            <a:extLst>
              <a:ext uri="{FF2B5EF4-FFF2-40B4-BE49-F238E27FC236}">
                <a16:creationId xmlns:a16="http://schemas.microsoft.com/office/drawing/2014/main" id="{4514FD1B-A0BF-4C73-A68E-4B1F7299F6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8B100A6-1EBC-40AB-BB7E-26807F3CFC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6268048"/>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54BE03-A3AD-F8BB-D311-2200B6F08F1A}"/>
            </a:ext>
          </a:extLst>
        </p:cNvPr>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3" name="Rectangle 22">
            <a:extLst>
              <a:ext uri="{FF2B5EF4-FFF2-40B4-BE49-F238E27FC236}">
                <a16:creationId xmlns:a16="http://schemas.microsoft.com/office/drawing/2014/main" id="{6B3CA38D-7BB0-4D35-BE00-0F48766027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10D3AE2-B4A5-393E-C872-B48DC8CE22A1}"/>
              </a:ext>
            </a:extLst>
          </p:cNvPr>
          <p:cNvSpPr>
            <a:spLocks noGrp="1"/>
          </p:cNvSpPr>
          <p:nvPr>
            <p:ph type="title"/>
          </p:nvPr>
        </p:nvSpPr>
        <p:spPr>
          <a:xfrm>
            <a:off x="700635" y="913218"/>
            <a:ext cx="10691265" cy="1371030"/>
          </a:xfrm>
        </p:spPr>
        <p:txBody>
          <a:bodyPr vert="horz" lIns="91440" tIns="45720" rIns="91440" bIns="45720" rtlCol="0" anchor="t">
            <a:normAutofit/>
          </a:bodyPr>
          <a:lstStyle/>
          <a:p>
            <a:pPr defTabSz="914400"/>
            <a:r>
              <a:rPr lang="en-US" sz="4000">
                <a:solidFill>
                  <a:schemeClr val="tx1"/>
                </a:solidFill>
                <a:latin typeface="+mj-lt"/>
                <a:ea typeface="+mj-ea"/>
                <a:cs typeface="+mj-cs"/>
              </a:rPr>
              <a:t>Il colloquio – conduzione</a:t>
            </a:r>
          </a:p>
        </p:txBody>
      </p:sp>
      <p:sp>
        <p:nvSpPr>
          <p:cNvPr id="3" name="Segnaposto testo 2">
            <a:extLst>
              <a:ext uri="{FF2B5EF4-FFF2-40B4-BE49-F238E27FC236}">
                <a16:creationId xmlns:a16="http://schemas.microsoft.com/office/drawing/2014/main" id="{47F25089-48D5-7963-BB80-0A05454FC832}"/>
              </a:ext>
            </a:extLst>
          </p:cNvPr>
          <p:cNvSpPr>
            <a:spLocks noGrp="1"/>
          </p:cNvSpPr>
          <p:nvPr>
            <p:ph type="body" idx="1"/>
          </p:nvPr>
        </p:nvSpPr>
        <p:spPr>
          <a:xfrm>
            <a:off x="700635" y="2221992"/>
            <a:ext cx="10691265" cy="3739896"/>
          </a:xfrm>
        </p:spPr>
        <p:txBody>
          <a:bodyPr vert="horz" lIns="91440" tIns="45720" rIns="91440" bIns="45720" rtlCol="0">
            <a:normAutofit/>
          </a:bodyPr>
          <a:lstStyle/>
          <a:p>
            <a:pPr marL="0" algn="just">
              <a:spcBef>
                <a:spcPts val="0"/>
              </a:spcBef>
              <a:spcAft>
                <a:spcPts val="300"/>
              </a:spcAft>
            </a:pPr>
            <a:r>
              <a:rPr lang="en-US" dirty="0">
                <a:latin typeface="+mn-lt"/>
                <a:ea typeface="+mn-ea"/>
                <a:cs typeface="+mn-cs"/>
              </a:rPr>
              <a:t>Nella </a:t>
            </a:r>
            <a:r>
              <a:rPr lang="en-US" dirty="0" err="1">
                <a:latin typeface="+mn-lt"/>
                <a:ea typeface="+mn-ea"/>
                <a:cs typeface="+mn-cs"/>
              </a:rPr>
              <a:t>conduzione</a:t>
            </a:r>
            <a:r>
              <a:rPr lang="en-US" dirty="0">
                <a:latin typeface="+mn-lt"/>
                <a:ea typeface="+mn-ea"/>
                <a:cs typeface="+mn-cs"/>
              </a:rPr>
              <a:t> del </a:t>
            </a:r>
            <a:r>
              <a:rPr lang="en-US" dirty="0" err="1">
                <a:latin typeface="+mn-lt"/>
                <a:ea typeface="+mn-ea"/>
                <a:cs typeface="+mn-cs"/>
              </a:rPr>
              <a:t>colloquio</a:t>
            </a:r>
            <a:r>
              <a:rPr lang="en-US" dirty="0">
                <a:latin typeface="+mn-lt"/>
                <a:ea typeface="+mn-ea"/>
                <a:cs typeface="+mn-cs"/>
              </a:rPr>
              <a:t>, la </a:t>
            </a:r>
            <a:r>
              <a:rPr lang="en-US" dirty="0" err="1">
                <a:latin typeface="+mn-lt"/>
                <a:ea typeface="+mn-ea"/>
                <a:cs typeface="+mn-cs"/>
              </a:rPr>
              <a:t>commissione</a:t>
            </a:r>
            <a:r>
              <a:rPr lang="en-US" dirty="0">
                <a:latin typeface="+mn-lt"/>
                <a:ea typeface="+mn-ea"/>
                <a:cs typeface="+mn-cs"/>
              </a:rPr>
              <a:t> </a:t>
            </a:r>
            <a:r>
              <a:rPr lang="en-US" dirty="0" err="1">
                <a:latin typeface="+mn-lt"/>
                <a:ea typeface="+mn-ea"/>
                <a:cs typeface="+mn-cs"/>
              </a:rPr>
              <a:t>tiene</a:t>
            </a:r>
            <a:r>
              <a:rPr lang="en-US" dirty="0">
                <a:latin typeface="+mn-lt"/>
                <a:ea typeface="+mn-ea"/>
                <a:cs typeface="+mn-cs"/>
              </a:rPr>
              <a:t> </a:t>
            </a:r>
            <a:r>
              <a:rPr lang="en-US" dirty="0" err="1">
                <a:latin typeface="+mn-lt"/>
                <a:ea typeface="+mn-ea"/>
                <a:cs typeface="+mn-cs"/>
              </a:rPr>
              <a:t>conto</a:t>
            </a:r>
            <a:r>
              <a:rPr lang="en-US" dirty="0">
                <a:latin typeface="+mn-lt"/>
                <a:ea typeface="+mn-ea"/>
                <a:cs typeface="+mn-cs"/>
              </a:rPr>
              <a:t> del </a:t>
            </a:r>
            <a:r>
              <a:rPr lang="en-US" b="1" dirty="0" err="1">
                <a:latin typeface="+mn-lt"/>
                <a:ea typeface="+mn-ea"/>
                <a:cs typeface="+mn-cs"/>
              </a:rPr>
              <a:t>percorso</a:t>
            </a:r>
            <a:r>
              <a:rPr lang="en-US" b="1" dirty="0">
                <a:latin typeface="+mn-lt"/>
                <a:ea typeface="+mn-ea"/>
                <a:cs typeface="+mn-cs"/>
              </a:rPr>
              <a:t> </a:t>
            </a:r>
            <a:r>
              <a:rPr lang="en-US" b="1" dirty="0" err="1">
                <a:latin typeface="+mn-lt"/>
                <a:ea typeface="+mn-ea"/>
                <a:cs typeface="+mn-cs"/>
              </a:rPr>
              <a:t>didattico</a:t>
            </a:r>
            <a:r>
              <a:rPr lang="en-US" b="1" dirty="0">
                <a:latin typeface="+mn-lt"/>
                <a:ea typeface="+mn-ea"/>
                <a:cs typeface="+mn-cs"/>
              </a:rPr>
              <a:t> </a:t>
            </a:r>
            <a:r>
              <a:rPr lang="en-US" b="1" dirty="0" err="1">
                <a:latin typeface="+mn-lt"/>
                <a:ea typeface="+mn-ea"/>
                <a:cs typeface="+mn-cs"/>
              </a:rPr>
              <a:t>effettivamente</a:t>
            </a:r>
            <a:r>
              <a:rPr lang="en-US" b="1" dirty="0">
                <a:latin typeface="+mn-lt"/>
                <a:ea typeface="+mn-ea"/>
                <a:cs typeface="+mn-cs"/>
              </a:rPr>
              <a:t> </a:t>
            </a:r>
            <a:r>
              <a:rPr lang="en-US" b="1" dirty="0" err="1">
                <a:latin typeface="+mn-lt"/>
                <a:ea typeface="+mn-ea"/>
                <a:cs typeface="+mn-cs"/>
              </a:rPr>
              <a:t>svolto</a:t>
            </a:r>
            <a:r>
              <a:rPr lang="en-US" dirty="0">
                <a:latin typeface="+mn-lt"/>
                <a:ea typeface="+mn-ea"/>
                <a:cs typeface="+mn-cs"/>
              </a:rPr>
              <a:t>, in </a:t>
            </a:r>
            <a:r>
              <a:rPr lang="en-US" dirty="0" err="1">
                <a:latin typeface="+mn-lt"/>
                <a:ea typeface="+mn-ea"/>
                <a:cs typeface="+mn-cs"/>
              </a:rPr>
              <a:t>coerenza</a:t>
            </a:r>
            <a:r>
              <a:rPr lang="en-US" dirty="0">
                <a:latin typeface="+mn-lt"/>
                <a:ea typeface="+mn-ea"/>
                <a:cs typeface="+mn-cs"/>
              </a:rPr>
              <a:t> con il </a:t>
            </a:r>
            <a:r>
              <a:rPr lang="en-US" dirty="0" err="1">
                <a:latin typeface="+mn-lt"/>
                <a:ea typeface="+mn-ea"/>
                <a:cs typeface="+mn-cs"/>
              </a:rPr>
              <a:t>documento</a:t>
            </a:r>
            <a:r>
              <a:rPr lang="en-US" dirty="0">
                <a:latin typeface="+mn-lt"/>
                <a:ea typeface="+mn-ea"/>
                <a:cs typeface="+mn-cs"/>
              </a:rPr>
              <a:t> di </a:t>
            </a:r>
            <a:r>
              <a:rPr lang="en-US" dirty="0" err="1">
                <a:latin typeface="+mn-lt"/>
                <a:ea typeface="+mn-ea"/>
                <a:cs typeface="+mn-cs"/>
              </a:rPr>
              <a:t>ciascun</a:t>
            </a:r>
            <a:r>
              <a:rPr lang="en-US" dirty="0">
                <a:latin typeface="+mn-lt"/>
                <a:ea typeface="+mn-ea"/>
                <a:cs typeface="+mn-cs"/>
              </a:rPr>
              <a:t> </a:t>
            </a:r>
            <a:r>
              <a:rPr lang="en-US" dirty="0" err="1">
                <a:latin typeface="+mn-lt"/>
                <a:ea typeface="+mn-ea"/>
                <a:cs typeface="+mn-cs"/>
              </a:rPr>
              <a:t>consiglio</a:t>
            </a:r>
            <a:r>
              <a:rPr lang="en-US" dirty="0">
                <a:latin typeface="+mn-lt"/>
                <a:ea typeface="+mn-ea"/>
                <a:cs typeface="+mn-cs"/>
              </a:rPr>
              <a:t> di </a:t>
            </a:r>
            <a:r>
              <a:rPr lang="en-US" dirty="0" err="1">
                <a:latin typeface="+mn-lt"/>
                <a:ea typeface="+mn-ea"/>
                <a:cs typeface="+mn-cs"/>
              </a:rPr>
              <a:t>classe</a:t>
            </a:r>
            <a:r>
              <a:rPr lang="en-US" dirty="0">
                <a:latin typeface="+mn-lt"/>
                <a:ea typeface="+mn-ea"/>
                <a:cs typeface="+mn-cs"/>
              </a:rPr>
              <a:t>, al fine di </a:t>
            </a:r>
            <a:r>
              <a:rPr lang="en-US" dirty="0" err="1">
                <a:latin typeface="+mn-lt"/>
                <a:ea typeface="+mn-ea"/>
                <a:cs typeface="+mn-cs"/>
              </a:rPr>
              <a:t>considerare</a:t>
            </a:r>
            <a:r>
              <a:rPr lang="en-US" dirty="0">
                <a:latin typeface="+mn-lt"/>
                <a:ea typeface="+mn-ea"/>
                <a:cs typeface="+mn-cs"/>
              </a:rPr>
              <a:t> le </a:t>
            </a:r>
            <a:r>
              <a:rPr lang="en-US" dirty="0" err="1">
                <a:latin typeface="+mn-lt"/>
                <a:ea typeface="+mn-ea"/>
                <a:cs typeface="+mn-cs"/>
              </a:rPr>
              <a:t>metodologie</a:t>
            </a:r>
            <a:r>
              <a:rPr lang="en-US" dirty="0">
                <a:latin typeface="+mn-lt"/>
                <a:ea typeface="+mn-ea"/>
                <a:cs typeface="+mn-cs"/>
              </a:rPr>
              <a:t> </a:t>
            </a:r>
            <a:r>
              <a:rPr lang="en-US" dirty="0" err="1">
                <a:latin typeface="+mn-lt"/>
                <a:ea typeface="+mn-ea"/>
                <a:cs typeface="+mn-cs"/>
              </a:rPr>
              <a:t>adottate</a:t>
            </a:r>
            <a:r>
              <a:rPr lang="en-US" dirty="0">
                <a:latin typeface="+mn-lt"/>
                <a:ea typeface="+mn-ea"/>
                <a:cs typeface="+mn-cs"/>
              </a:rPr>
              <a:t>, </a:t>
            </a:r>
            <a:r>
              <a:rPr lang="en-US" dirty="0" err="1">
                <a:latin typeface="+mn-lt"/>
                <a:ea typeface="+mn-ea"/>
                <a:cs typeface="+mn-cs"/>
              </a:rPr>
              <a:t>i</a:t>
            </a:r>
            <a:r>
              <a:rPr lang="en-US" dirty="0">
                <a:latin typeface="+mn-lt"/>
                <a:ea typeface="+mn-ea"/>
                <a:cs typeface="+mn-cs"/>
              </a:rPr>
              <a:t> </a:t>
            </a:r>
            <a:r>
              <a:rPr lang="en-US" dirty="0" err="1">
                <a:latin typeface="+mn-lt"/>
                <a:ea typeface="+mn-ea"/>
                <a:cs typeface="+mn-cs"/>
              </a:rPr>
              <a:t>progetti</a:t>
            </a:r>
            <a:r>
              <a:rPr lang="en-US" dirty="0">
                <a:latin typeface="+mn-lt"/>
                <a:ea typeface="+mn-ea"/>
                <a:cs typeface="+mn-cs"/>
              </a:rPr>
              <a:t> e le </a:t>
            </a:r>
            <a:r>
              <a:rPr lang="en-US" dirty="0" err="1">
                <a:latin typeface="+mn-lt"/>
                <a:ea typeface="+mn-ea"/>
                <a:cs typeface="+mn-cs"/>
              </a:rPr>
              <a:t>esperienze</a:t>
            </a:r>
            <a:r>
              <a:rPr lang="en-US" dirty="0">
                <a:latin typeface="+mn-lt"/>
                <a:ea typeface="+mn-ea"/>
                <a:cs typeface="+mn-cs"/>
              </a:rPr>
              <a:t> </a:t>
            </a:r>
            <a:r>
              <a:rPr lang="en-US" dirty="0" err="1">
                <a:latin typeface="+mn-lt"/>
                <a:ea typeface="+mn-ea"/>
                <a:cs typeface="+mn-cs"/>
              </a:rPr>
              <a:t>realizzati</a:t>
            </a:r>
            <a:r>
              <a:rPr lang="en-US" dirty="0">
                <a:latin typeface="+mn-lt"/>
                <a:ea typeface="+mn-ea"/>
                <a:cs typeface="+mn-cs"/>
              </a:rPr>
              <a:t>, con </a:t>
            </a:r>
            <a:r>
              <a:rPr lang="en-US" dirty="0" err="1">
                <a:latin typeface="+mn-lt"/>
                <a:ea typeface="+mn-ea"/>
                <a:cs typeface="+mn-cs"/>
              </a:rPr>
              <a:t>riguardo</a:t>
            </a:r>
            <a:r>
              <a:rPr lang="en-US" dirty="0">
                <a:latin typeface="+mn-lt"/>
                <a:ea typeface="+mn-ea"/>
                <a:cs typeface="+mn-cs"/>
              </a:rPr>
              <a:t> </a:t>
            </a:r>
            <a:r>
              <a:rPr lang="en-US" dirty="0" err="1">
                <a:latin typeface="+mn-lt"/>
                <a:ea typeface="+mn-ea"/>
                <a:cs typeface="+mn-cs"/>
              </a:rPr>
              <a:t>anche</a:t>
            </a:r>
            <a:r>
              <a:rPr lang="en-US" dirty="0">
                <a:latin typeface="+mn-lt"/>
                <a:ea typeface="+mn-ea"/>
                <a:cs typeface="+mn-cs"/>
              </a:rPr>
              <a:t> alle </a:t>
            </a:r>
            <a:r>
              <a:rPr lang="en-US" b="1" dirty="0" err="1">
                <a:latin typeface="+mn-lt"/>
                <a:ea typeface="+mn-ea"/>
                <a:cs typeface="+mn-cs"/>
              </a:rPr>
              <a:t>iniziative</a:t>
            </a:r>
            <a:r>
              <a:rPr lang="en-US" b="1" dirty="0">
                <a:latin typeface="+mn-lt"/>
                <a:ea typeface="+mn-ea"/>
                <a:cs typeface="+mn-cs"/>
              </a:rPr>
              <a:t> di </a:t>
            </a:r>
            <a:r>
              <a:rPr lang="en-US" b="1" dirty="0" err="1">
                <a:latin typeface="+mn-lt"/>
                <a:ea typeface="+mn-ea"/>
                <a:cs typeface="+mn-cs"/>
              </a:rPr>
              <a:t>personalizzazione</a:t>
            </a:r>
            <a:r>
              <a:rPr lang="en-US" dirty="0">
                <a:latin typeface="+mn-lt"/>
                <a:ea typeface="+mn-ea"/>
                <a:cs typeface="+mn-cs"/>
              </a:rPr>
              <a:t> </a:t>
            </a:r>
            <a:r>
              <a:rPr lang="en-US" dirty="0" err="1">
                <a:latin typeface="+mn-lt"/>
                <a:ea typeface="+mn-ea"/>
                <a:cs typeface="+mn-cs"/>
              </a:rPr>
              <a:t>eventualmente</a:t>
            </a:r>
            <a:r>
              <a:rPr lang="en-US" dirty="0">
                <a:latin typeface="+mn-lt"/>
                <a:ea typeface="+mn-ea"/>
                <a:cs typeface="+mn-cs"/>
              </a:rPr>
              <a:t> </a:t>
            </a:r>
            <a:r>
              <a:rPr lang="en-US" dirty="0" err="1">
                <a:latin typeface="+mn-lt"/>
                <a:ea typeface="+mn-ea"/>
                <a:cs typeface="+mn-cs"/>
              </a:rPr>
              <a:t>intraprese</a:t>
            </a:r>
            <a:r>
              <a:rPr lang="en-US" dirty="0">
                <a:latin typeface="+mn-lt"/>
                <a:ea typeface="+mn-ea"/>
                <a:cs typeface="+mn-cs"/>
              </a:rPr>
              <a:t> </a:t>
            </a:r>
            <a:r>
              <a:rPr lang="en-US" dirty="0" err="1">
                <a:latin typeface="+mn-lt"/>
                <a:ea typeface="+mn-ea"/>
                <a:cs typeface="+mn-cs"/>
              </a:rPr>
              <a:t>nel</a:t>
            </a:r>
            <a:r>
              <a:rPr lang="en-US" dirty="0">
                <a:latin typeface="+mn-lt"/>
                <a:ea typeface="+mn-ea"/>
                <a:cs typeface="+mn-cs"/>
              </a:rPr>
              <a:t> </a:t>
            </a:r>
            <a:r>
              <a:rPr lang="en-US" dirty="0" err="1">
                <a:latin typeface="+mn-lt"/>
                <a:ea typeface="+mn-ea"/>
                <a:cs typeface="+mn-cs"/>
              </a:rPr>
              <a:t>percorso</a:t>
            </a:r>
            <a:r>
              <a:rPr lang="en-US" dirty="0">
                <a:latin typeface="+mn-lt"/>
                <a:ea typeface="+mn-ea"/>
                <a:cs typeface="+mn-cs"/>
              </a:rPr>
              <a:t> di </a:t>
            </a:r>
            <a:r>
              <a:rPr lang="en-US" dirty="0" err="1">
                <a:latin typeface="+mn-lt"/>
                <a:ea typeface="+mn-ea"/>
                <a:cs typeface="+mn-cs"/>
              </a:rPr>
              <a:t>studi</a:t>
            </a:r>
            <a:r>
              <a:rPr lang="en-US" dirty="0">
                <a:latin typeface="+mn-lt"/>
                <a:ea typeface="+mn-ea"/>
                <a:cs typeface="+mn-cs"/>
              </a:rPr>
              <a:t>, </a:t>
            </a:r>
            <a:r>
              <a:rPr lang="en-US" dirty="0" err="1">
                <a:latin typeface="+mn-lt"/>
                <a:ea typeface="+mn-ea"/>
                <a:cs typeface="+mn-cs"/>
              </a:rPr>
              <a:t>nel</a:t>
            </a:r>
            <a:r>
              <a:rPr lang="en-US" dirty="0">
                <a:latin typeface="+mn-lt"/>
                <a:ea typeface="+mn-ea"/>
                <a:cs typeface="+mn-cs"/>
              </a:rPr>
              <a:t> rispetto delle </a:t>
            </a:r>
            <a:r>
              <a:rPr lang="en-US" dirty="0" err="1">
                <a:latin typeface="+mn-lt"/>
                <a:ea typeface="+mn-ea"/>
                <a:cs typeface="+mn-cs"/>
              </a:rPr>
              <a:t>Indicazioni</a:t>
            </a:r>
            <a:r>
              <a:rPr lang="en-US" dirty="0">
                <a:latin typeface="+mn-lt"/>
                <a:ea typeface="+mn-ea"/>
                <a:cs typeface="+mn-cs"/>
              </a:rPr>
              <a:t> </a:t>
            </a:r>
            <a:r>
              <a:rPr lang="en-US" dirty="0" err="1">
                <a:latin typeface="+mn-lt"/>
                <a:ea typeface="+mn-ea"/>
                <a:cs typeface="+mn-cs"/>
              </a:rPr>
              <a:t>nazionali</a:t>
            </a:r>
            <a:r>
              <a:rPr lang="en-US" dirty="0">
                <a:latin typeface="+mn-lt"/>
                <a:ea typeface="+mn-ea"/>
                <a:cs typeface="+mn-cs"/>
              </a:rPr>
              <a:t> per </a:t>
            </a:r>
            <a:r>
              <a:rPr lang="en-US" dirty="0" err="1">
                <a:latin typeface="+mn-lt"/>
                <a:ea typeface="+mn-ea"/>
                <a:cs typeface="+mn-cs"/>
              </a:rPr>
              <a:t>i</a:t>
            </a:r>
            <a:r>
              <a:rPr lang="en-US" dirty="0">
                <a:latin typeface="+mn-lt"/>
                <a:ea typeface="+mn-ea"/>
                <a:cs typeface="+mn-cs"/>
              </a:rPr>
              <a:t> </a:t>
            </a:r>
            <a:r>
              <a:rPr lang="en-US" dirty="0" err="1">
                <a:latin typeface="+mn-lt"/>
                <a:ea typeface="+mn-ea"/>
                <a:cs typeface="+mn-cs"/>
              </a:rPr>
              <a:t>licei</a:t>
            </a:r>
            <a:r>
              <a:rPr lang="en-US" dirty="0">
                <a:latin typeface="+mn-lt"/>
                <a:ea typeface="+mn-ea"/>
                <a:cs typeface="+mn-cs"/>
              </a:rPr>
              <a:t> e delle Linee </a:t>
            </a:r>
            <a:r>
              <a:rPr lang="en-US" dirty="0" err="1">
                <a:latin typeface="+mn-lt"/>
                <a:ea typeface="+mn-ea"/>
                <a:cs typeface="+mn-cs"/>
              </a:rPr>
              <a:t>guida</a:t>
            </a:r>
            <a:r>
              <a:rPr lang="en-US" dirty="0">
                <a:latin typeface="+mn-lt"/>
                <a:ea typeface="+mn-ea"/>
                <a:cs typeface="+mn-cs"/>
              </a:rPr>
              <a:t> per </a:t>
            </a:r>
            <a:r>
              <a:rPr lang="en-US" dirty="0" err="1">
                <a:latin typeface="+mn-lt"/>
                <a:ea typeface="+mn-ea"/>
                <a:cs typeface="+mn-cs"/>
              </a:rPr>
              <a:t>gli</a:t>
            </a:r>
            <a:r>
              <a:rPr lang="en-US" dirty="0">
                <a:latin typeface="+mn-lt"/>
                <a:ea typeface="+mn-ea"/>
                <a:cs typeface="+mn-cs"/>
              </a:rPr>
              <a:t> </a:t>
            </a:r>
            <a:r>
              <a:rPr lang="en-US" dirty="0" err="1">
                <a:latin typeface="+mn-lt"/>
                <a:ea typeface="+mn-ea"/>
                <a:cs typeface="+mn-cs"/>
              </a:rPr>
              <a:t>istituti</a:t>
            </a:r>
            <a:r>
              <a:rPr lang="en-US" dirty="0">
                <a:latin typeface="+mn-lt"/>
                <a:ea typeface="+mn-ea"/>
                <a:cs typeface="+mn-cs"/>
              </a:rPr>
              <a:t> </a:t>
            </a:r>
            <a:r>
              <a:rPr lang="en-US" dirty="0" err="1">
                <a:latin typeface="+mn-lt"/>
                <a:ea typeface="+mn-ea"/>
                <a:cs typeface="+mn-cs"/>
              </a:rPr>
              <a:t>tecnici</a:t>
            </a:r>
            <a:r>
              <a:rPr lang="en-US" dirty="0">
                <a:latin typeface="+mn-lt"/>
                <a:ea typeface="+mn-ea"/>
                <a:cs typeface="+mn-cs"/>
              </a:rPr>
              <a:t> e </a:t>
            </a:r>
            <a:r>
              <a:rPr lang="en-US" dirty="0" err="1">
                <a:latin typeface="+mn-lt"/>
                <a:ea typeface="+mn-ea"/>
                <a:cs typeface="+mn-cs"/>
              </a:rPr>
              <a:t>professionali</a:t>
            </a:r>
            <a:r>
              <a:rPr lang="en-US" dirty="0">
                <a:latin typeface="+mn-lt"/>
                <a:ea typeface="+mn-ea"/>
                <a:cs typeface="+mn-cs"/>
              </a:rPr>
              <a:t>.</a:t>
            </a:r>
          </a:p>
        </p:txBody>
      </p:sp>
      <p:cxnSp>
        <p:nvCxnSpPr>
          <p:cNvPr id="25" name="Straight Connector 24">
            <a:extLst>
              <a:ext uri="{FF2B5EF4-FFF2-40B4-BE49-F238E27FC236}">
                <a16:creationId xmlns:a16="http://schemas.microsoft.com/office/drawing/2014/main" id="{4514FD1B-A0BF-4C73-A68E-4B1F7299F6A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8B100A6-1EBC-40AB-BB7E-26807F3CFC3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600658"/>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D8E60B75-29F9-D705-7B29-A5A60CED731A}"/>
              </a:ext>
            </a:extLst>
          </p:cNvPr>
          <p:cNvSpPr>
            <a:spLocks noGrp="1"/>
          </p:cNvSpPr>
          <p:nvPr>
            <p:ph type="title"/>
          </p:nvPr>
        </p:nvSpPr>
        <p:spPr>
          <a:xfrm>
            <a:off x="8138159" y="1177348"/>
            <a:ext cx="3330906" cy="3441068"/>
          </a:xfrm>
        </p:spPr>
        <p:txBody>
          <a:bodyPr vert="horz" lIns="91440" tIns="45720" rIns="91440" bIns="45720" rtlCol="0" anchor="t">
            <a:normAutofit/>
          </a:bodyPr>
          <a:lstStyle/>
          <a:p>
            <a:pPr defTabSz="914400"/>
            <a:r>
              <a:rPr lang="en-US" sz="4200">
                <a:solidFill>
                  <a:schemeClr val="tx1"/>
                </a:solidFill>
                <a:latin typeface="+mj-lt"/>
                <a:ea typeface="+mj-ea"/>
                <a:cs typeface="+mj-cs"/>
              </a:rPr>
              <a:t>A seguire: </a:t>
            </a:r>
          </a:p>
        </p:txBody>
      </p:sp>
      <p:sp>
        <p:nvSpPr>
          <p:cNvPr id="3" name="Segnaposto testo 2">
            <a:extLst>
              <a:ext uri="{FF2B5EF4-FFF2-40B4-BE49-F238E27FC236}">
                <a16:creationId xmlns:a16="http://schemas.microsoft.com/office/drawing/2014/main" id="{329ABE5C-7152-3936-A43D-F9C04E22815B}"/>
              </a:ext>
            </a:extLst>
          </p:cNvPr>
          <p:cNvSpPr>
            <a:spLocks noGrp="1"/>
          </p:cNvSpPr>
          <p:nvPr>
            <p:ph type="body" idx="1"/>
          </p:nvPr>
        </p:nvSpPr>
        <p:spPr>
          <a:xfrm>
            <a:off x="8209280" y="4754942"/>
            <a:ext cx="3259785" cy="925710"/>
          </a:xfrm>
        </p:spPr>
        <p:txBody>
          <a:bodyPr vert="horz" lIns="91440" tIns="45720" rIns="91440" bIns="45720" rtlCol="0" anchor="b">
            <a:normAutofit/>
          </a:bodyPr>
          <a:lstStyle/>
          <a:p>
            <a:pPr marL="0" indent="0">
              <a:buNone/>
            </a:pPr>
            <a:r>
              <a:rPr lang="en-US" sz="2000">
                <a:latin typeface="+mn-lt"/>
                <a:ea typeface="+mn-ea"/>
                <a:cs typeface="+mn-cs"/>
              </a:rPr>
              <a:t>CURRICULUM dello STUDENTE</a:t>
            </a:r>
          </a:p>
        </p:txBody>
      </p:sp>
      <p:cxnSp>
        <p:nvCxnSpPr>
          <p:cNvPr id="27" name="Straight Connector 2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8" name="Graphic 17" descr="Valigetta">
            <a:extLst>
              <a:ext uri="{FF2B5EF4-FFF2-40B4-BE49-F238E27FC236}">
                <a16:creationId xmlns:a16="http://schemas.microsoft.com/office/drawing/2014/main" id="{0BE45F3F-005C-79FE-74EB-898FF2BFE67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45541" y="863602"/>
            <a:ext cx="5134757" cy="5134757"/>
          </a:xfrm>
          <a:prstGeom prst="rect">
            <a:avLst/>
          </a:prstGeom>
        </p:spPr>
      </p:pic>
      <p:cxnSp>
        <p:nvCxnSpPr>
          <p:cNvPr id="29" name="Straight Connector 28">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0783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7"/>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1"/>
            <a:ext cx="9070845"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7"/>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3" name="Immagine 2">
            <a:extLst>
              <a:ext uri="{FF2B5EF4-FFF2-40B4-BE49-F238E27FC236}">
                <a16:creationId xmlns:a16="http://schemas.microsoft.com/office/drawing/2014/main" id="{912E3661-1F3F-73EF-48F2-6348B7DB33A8}"/>
              </a:ext>
            </a:extLst>
          </p:cNvPr>
          <p:cNvPicPr>
            <a:picLocks noChangeAspect="1"/>
          </p:cNvPicPr>
          <p:nvPr/>
        </p:nvPicPr>
        <p:blipFill>
          <a:blip r:embed="rId2"/>
          <a:stretch>
            <a:fillRect/>
          </a:stretch>
        </p:blipFill>
        <p:spPr>
          <a:xfrm>
            <a:off x="2699657" y="457200"/>
            <a:ext cx="6792687" cy="5943600"/>
          </a:xfrm>
          <a:prstGeom prst="rect">
            <a:avLst/>
          </a:prstGeom>
        </p:spPr>
      </p:pic>
    </p:spTree>
    <p:extLst>
      <p:ext uri="{BB962C8B-B14F-4D97-AF65-F5344CB8AC3E}">
        <p14:creationId xmlns:p14="http://schemas.microsoft.com/office/powerpoint/2010/main" val="1486818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9" name="Rectangle 18">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7"/>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1" name="Rectangle 20">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1"/>
            <a:ext cx="9070845"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3" name="Rectangle 22">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7"/>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5" name="Immagine 4">
            <a:extLst>
              <a:ext uri="{FF2B5EF4-FFF2-40B4-BE49-F238E27FC236}">
                <a16:creationId xmlns:a16="http://schemas.microsoft.com/office/drawing/2014/main" id="{AFCD1F2C-2EC2-66B3-D683-CEDEDA11F6F7}"/>
              </a:ext>
            </a:extLst>
          </p:cNvPr>
          <p:cNvPicPr>
            <a:picLocks noChangeAspect="1"/>
          </p:cNvPicPr>
          <p:nvPr/>
        </p:nvPicPr>
        <p:blipFill>
          <a:blip r:embed="rId2"/>
          <a:stretch>
            <a:fillRect/>
          </a:stretch>
        </p:blipFill>
        <p:spPr>
          <a:xfrm>
            <a:off x="1982782" y="457200"/>
            <a:ext cx="8226436" cy="5943600"/>
          </a:xfrm>
          <a:prstGeom prst="rect">
            <a:avLst/>
          </a:prstGeom>
        </p:spPr>
      </p:pic>
    </p:spTree>
    <p:extLst>
      <p:ext uri="{BB962C8B-B14F-4D97-AF65-F5344CB8AC3E}">
        <p14:creationId xmlns:p14="http://schemas.microsoft.com/office/powerpoint/2010/main" val="614695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CF06EA-9D13-78EF-BE56-0BA53ADBA598}"/>
            </a:ext>
          </a:extLst>
        </p:cNvPr>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A55F014F-2BAD-1E07-5402-F36D63F8E589}"/>
              </a:ext>
            </a:extLst>
          </p:cNvPr>
          <p:cNvSpPr>
            <a:spLocks noGrp="1"/>
          </p:cNvSpPr>
          <p:nvPr>
            <p:ph type="title"/>
          </p:nvPr>
        </p:nvSpPr>
        <p:spPr>
          <a:xfrm>
            <a:off x="700087" y="909638"/>
            <a:ext cx="10691813" cy="1155618"/>
          </a:xfrm>
        </p:spPr>
        <p:txBody>
          <a:bodyPr vert="horz" lIns="91440" tIns="45720" rIns="91440" bIns="45720" rtlCol="0" anchor="t">
            <a:normAutofit/>
          </a:bodyPr>
          <a:lstStyle/>
          <a:p>
            <a:pPr defTabSz="914400">
              <a:lnSpc>
                <a:spcPct val="90000"/>
              </a:lnSpc>
            </a:pPr>
            <a:r>
              <a:rPr lang="en-US" sz="3700">
                <a:solidFill>
                  <a:schemeClr val="tx1"/>
                </a:solidFill>
                <a:latin typeface="+mj-lt"/>
                <a:ea typeface="+mj-ea"/>
                <a:cs typeface="+mj-cs"/>
              </a:rPr>
              <a:t>Struttura dell’articolo 1 </a:t>
            </a:r>
            <a:br>
              <a:rPr lang="en-US" sz="3700">
                <a:solidFill>
                  <a:schemeClr val="tx1"/>
                </a:solidFill>
                <a:latin typeface="+mj-lt"/>
                <a:ea typeface="+mj-ea"/>
                <a:cs typeface="+mj-cs"/>
              </a:rPr>
            </a:br>
            <a:r>
              <a:rPr lang="en-US" sz="3700">
                <a:solidFill>
                  <a:schemeClr val="tx1"/>
                </a:solidFill>
                <a:latin typeface="+mj-lt"/>
                <a:ea typeface="+mj-ea"/>
                <a:cs typeface="+mj-cs"/>
              </a:rPr>
              <a:t>del decreto legge n. 127/2025</a:t>
            </a:r>
          </a:p>
        </p:txBody>
      </p:sp>
      <p:cxnSp>
        <p:nvCxnSpPr>
          <p:cNvPr id="28" name="Straight Connector 27">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8" name="Segnaposto testo 2">
            <a:extLst>
              <a:ext uri="{FF2B5EF4-FFF2-40B4-BE49-F238E27FC236}">
                <a16:creationId xmlns:a16="http://schemas.microsoft.com/office/drawing/2014/main" id="{7A49333D-537F-6704-1125-49F5AB12493D}"/>
              </a:ext>
            </a:extLst>
          </p:cNvPr>
          <p:cNvGraphicFramePr/>
          <p:nvPr>
            <p:extLst>
              <p:ext uri="{D42A27DB-BD31-4B8C-83A1-F6EECF244321}">
                <p14:modId xmlns:p14="http://schemas.microsoft.com/office/powerpoint/2010/main" val="3789510598"/>
              </p:ext>
            </p:extLst>
          </p:nvPr>
        </p:nvGraphicFramePr>
        <p:xfrm>
          <a:off x="700088" y="2222500"/>
          <a:ext cx="10691812" cy="3740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7118408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A3A5C"/>
          </a:solidFill>
          <a:ln w="12700">
            <a:solidFill>
              <a:srgbClr val="1A3A5C"/>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01  |  Cos'è il Curriculum della Studentessa e dello Studente</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Text 4"/>
          <p:cNvSpPr/>
          <p:nvPr/>
        </p:nvSpPr>
        <p:spPr>
          <a:xfrm>
            <a:off x="365760" y="1341120"/>
            <a:ext cx="11460480" cy="792480"/>
          </a:xfrm>
          <a:prstGeom prst="rect">
            <a:avLst/>
          </a:prstGeom>
          <a:noFill/>
          <a:ln/>
        </p:spPr>
        <p:txBody>
          <a:bodyPr wrap="square" rtlCol="0" anchor="ctr"/>
          <a:lstStyle/>
          <a:p>
            <a:r>
              <a:rPr lang="en-US" sz="1733" i="1" dirty="0">
                <a:solidFill>
                  <a:srgbClr val="1C2833"/>
                </a:solidFill>
              </a:rPr>
              <a:t>Introdotto dalla Legge 107/2015 (La Buona Scuola), il Curriculum raccoglie e rappresenta l'intero profilo formativo </a:t>
            </a:r>
            <a:r>
              <a:rPr lang="en-US" sz="1733" i="1" dirty="0" err="1">
                <a:solidFill>
                  <a:srgbClr val="1C2833"/>
                </a:solidFill>
              </a:rPr>
              <a:t>dello</a:t>
            </a:r>
            <a:r>
              <a:rPr lang="en-US" sz="1733" i="1" dirty="0">
                <a:solidFill>
                  <a:srgbClr val="1C2833"/>
                </a:solidFill>
              </a:rPr>
              <a:t> studente. È allegato al diploma finale.</a:t>
            </a:r>
            <a:endParaRPr lang="en-US" sz="1733" dirty="0"/>
          </a:p>
        </p:txBody>
      </p:sp>
      <p:sp>
        <p:nvSpPr>
          <p:cNvPr id="7" name="Shape 5"/>
          <p:cNvSpPr/>
          <p:nvPr/>
        </p:nvSpPr>
        <p:spPr>
          <a:xfrm>
            <a:off x="365760" y="2316480"/>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10000"/>
              </a:srgbClr>
            </a:outerShdw>
          </a:effectLst>
        </p:spPr>
        <p:txBody>
          <a:bodyPr/>
          <a:lstStyle/>
          <a:p>
            <a:endParaRPr lang="it-IT" sz="2400" dirty="0"/>
          </a:p>
        </p:txBody>
      </p:sp>
      <p:sp>
        <p:nvSpPr>
          <p:cNvPr id="8" name="Shape 6"/>
          <p:cNvSpPr/>
          <p:nvPr/>
        </p:nvSpPr>
        <p:spPr>
          <a:xfrm>
            <a:off x="365760" y="2316480"/>
            <a:ext cx="97536" cy="1889760"/>
          </a:xfrm>
          <a:prstGeom prst="rect">
            <a:avLst/>
          </a:prstGeom>
          <a:solidFill>
            <a:srgbClr val="1D5C96"/>
          </a:solidFill>
          <a:ln w="12700">
            <a:solidFill>
              <a:srgbClr val="1D5C96"/>
            </a:solidFill>
            <a:prstDash val="solid"/>
          </a:ln>
        </p:spPr>
        <p:txBody>
          <a:bodyPr/>
          <a:lstStyle/>
          <a:p>
            <a:endParaRPr lang="it-IT" sz="2400"/>
          </a:p>
        </p:txBody>
      </p:sp>
      <p:pic>
        <p:nvPicPr>
          <p:cNvPr id="9" name="Image 0" descr="preencoded.png"/>
          <p:cNvPicPr>
            <a:picLocks noChangeAspect="1"/>
          </p:cNvPicPr>
          <p:nvPr/>
        </p:nvPicPr>
        <p:blipFill>
          <a:blip r:embed="rId3"/>
          <a:stretch>
            <a:fillRect/>
          </a:stretch>
        </p:blipFill>
        <p:spPr>
          <a:xfrm>
            <a:off x="585216" y="2499360"/>
            <a:ext cx="585216" cy="585216"/>
          </a:xfrm>
          <a:prstGeom prst="rect">
            <a:avLst/>
          </a:prstGeom>
        </p:spPr>
      </p:pic>
      <p:sp>
        <p:nvSpPr>
          <p:cNvPr id="10" name="Text 7"/>
          <p:cNvSpPr/>
          <p:nvPr/>
        </p:nvSpPr>
        <p:spPr>
          <a:xfrm>
            <a:off x="1365504" y="2438400"/>
            <a:ext cx="4328160" cy="512064"/>
          </a:xfrm>
          <a:prstGeom prst="rect">
            <a:avLst/>
          </a:prstGeom>
          <a:noFill/>
          <a:ln/>
        </p:spPr>
        <p:txBody>
          <a:bodyPr wrap="square" rtlCol="0" anchor="ctr"/>
          <a:lstStyle/>
          <a:p>
            <a:r>
              <a:rPr lang="en-US" sz="1733" b="1" dirty="0">
                <a:solidFill>
                  <a:srgbClr val="1C2833"/>
                </a:solidFill>
              </a:rPr>
              <a:t>Apprendimento Formale</a:t>
            </a:r>
            <a:endParaRPr lang="en-US" sz="1733" dirty="0"/>
          </a:p>
        </p:txBody>
      </p:sp>
      <p:sp>
        <p:nvSpPr>
          <p:cNvPr id="11" name="Text 8"/>
          <p:cNvSpPr/>
          <p:nvPr/>
        </p:nvSpPr>
        <p:spPr>
          <a:xfrm>
            <a:off x="1365504" y="2987040"/>
            <a:ext cx="4328160" cy="1072896"/>
          </a:xfrm>
          <a:prstGeom prst="rect">
            <a:avLst/>
          </a:prstGeom>
          <a:noFill/>
          <a:ln/>
        </p:spPr>
        <p:txBody>
          <a:bodyPr wrap="square" rtlCol="0" anchor="ctr"/>
          <a:lstStyle/>
          <a:p>
            <a:r>
              <a:rPr lang="en-US" sz="1467" dirty="0">
                <a:solidFill>
                  <a:srgbClr val="5D6D7E"/>
                </a:solidFill>
              </a:rPr>
              <a:t>Percorso di studi, ore per disciplina, crediti scolastici, </a:t>
            </a:r>
            <a:r>
              <a:rPr lang="it-IT" sz="1467" dirty="0">
                <a:solidFill>
                  <a:srgbClr val="5D6D7E"/>
                </a:solidFill>
              </a:rPr>
              <a:t>attività</a:t>
            </a:r>
            <a:r>
              <a:rPr lang="en-US" sz="1467" dirty="0">
                <a:solidFill>
                  <a:srgbClr val="5D6D7E"/>
                </a:solidFill>
              </a:rPr>
              <a:t> FSL, titolo e punteggio finale</a:t>
            </a:r>
            <a:endParaRPr lang="en-US" sz="1467" dirty="0"/>
          </a:p>
        </p:txBody>
      </p:sp>
      <p:sp>
        <p:nvSpPr>
          <p:cNvPr id="12" name="Shape 9"/>
          <p:cNvSpPr/>
          <p:nvPr/>
        </p:nvSpPr>
        <p:spPr>
          <a:xfrm>
            <a:off x="6278880" y="2316480"/>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10000"/>
              </a:srgbClr>
            </a:outerShdw>
          </a:effectLst>
        </p:spPr>
        <p:txBody>
          <a:bodyPr/>
          <a:lstStyle/>
          <a:p>
            <a:endParaRPr lang="it-IT" sz="2400"/>
          </a:p>
        </p:txBody>
      </p:sp>
      <p:sp>
        <p:nvSpPr>
          <p:cNvPr id="13" name="Shape 10"/>
          <p:cNvSpPr/>
          <p:nvPr/>
        </p:nvSpPr>
        <p:spPr>
          <a:xfrm>
            <a:off x="6278880" y="2316480"/>
            <a:ext cx="97536" cy="1889760"/>
          </a:xfrm>
          <a:prstGeom prst="rect">
            <a:avLst/>
          </a:prstGeom>
          <a:solidFill>
            <a:srgbClr val="1E8449"/>
          </a:solidFill>
          <a:ln w="12700">
            <a:solidFill>
              <a:srgbClr val="1E8449"/>
            </a:solidFill>
            <a:prstDash val="solid"/>
          </a:ln>
        </p:spPr>
        <p:txBody>
          <a:bodyPr/>
          <a:lstStyle/>
          <a:p>
            <a:endParaRPr lang="it-IT" sz="2400"/>
          </a:p>
        </p:txBody>
      </p:sp>
      <p:pic>
        <p:nvPicPr>
          <p:cNvPr id="14" name="Image 1" descr="preencoded.png"/>
          <p:cNvPicPr>
            <a:picLocks noChangeAspect="1"/>
          </p:cNvPicPr>
          <p:nvPr/>
        </p:nvPicPr>
        <p:blipFill>
          <a:blip r:embed="rId4"/>
          <a:stretch>
            <a:fillRect/>
          </a:stretch>
        </p:blipFill>
        <p:spPr>
          <a:xfrm>
            <a:off x="6498336" y="2499360"/>
            <a:ext cx="585216" cy="585216"/>
          </a:xfrm>
          <a:prstGeom prst="rect">
            <a:avLst/>
          </a:prstGeom>
        </p:spPr>
      </p:pic>
      <p:sp>
        <p:nvSpPr>
          <p:cNvPr id="15" name="Text 11"/>
          <p:cNvSpPr/>
          <p:nvPr/>
        </p:nvSpPr>
        <p:spPr>
          <a:xfrm>
            <a:off x="7278624" y="2438400"/>
            <a:ext cx="4328160" cy="512064"/>
          </a:xfrm>
          <a:prstGeom prst="rect">
            <a:avLst/>
          </a:prstGeom>
          <a:noFill/>
          <a:ln/>
        </p:spPr>
        <p:txBody>
          <a:bodyPr wrap="square" rtlCol="0" anchor="ctr"/>
          <a:lstStyle/>
          <a:p>
            <a:r>
              <a:rPr lang="en-US" sz="1733" b="1" dirty="0">
                <a:solidFill>
                  <a:srgbClr val="1C2833"/>
                </a:solidFill>
              </a:rPr>
              <a:t>Certificazioni</a:t>
            </a:r>
            <a:endParaRPr lang="en-US" sz="1733" dirty="0"/>
          </a:p>
        </p:txBody>
      </p:sp>
      <p:sp>
        <p:nvSpPr>
          <p:cNvPr id="16" name="Text 12"/>
          <p:cNvSpPr/>
          <p:nvPr/>
        </p:nvSpPr>
        <p:spPr>
          <a:xfrm>
            <a:off x="7278624" y="2987040"/>
            <a:ext cx="4328160" cy="1072896"/>
          </a:xfrm>
          <a:prstGeom prst="rect">
            <a:avLst/>
          </a:prstGeom>
          <a:noFill/>
          <a:ln/>
        </p:spPr>
        <p:txBody>
          <a:bodyPr wrap="square" rtlCol="0" anchor="ctr"/>
          <a:lstStyle/>
          <a:p>
            <a:r>
              <a:rPr lang="en-US" sz="1467" dirty="0">
                <a:solidFill>
                  <a:srgbClr val="5D6D7E"/>
                </a:solidFill>
              </a:rPr>
              <a:t>Certificazioni linguistiche, informatiche e altre conseguite in ambito scolastico, con ente certificatore</a:t>
            </a:r>
            <a:endParaRPr lang="en-US" sz="1467" dirty="0"/>
          </a:p>
        </p:txBody>
      </p:sp>
      <p:sp>
        <p:nvSpPr>
          <p:cNvPr id="17" name="Shape 13"/>
          <p:cNvSpPr/>
          <p:nvPr/>
        </p:nvSpPr>
        <p:spPr>
          <a:xfrm>
            <a:off x="365760" y="4389120"/>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10000"/>
              </a:srgbClr>
            </a:outerShdw>
          </a:effectLst>
        </p:spPr>
        <p:txBody>
          <a:bodyPr/>
          <a:lstStyle/>
          <a:p>
            <a:endParaRPr lang="it-IT" sz="2400"/>
          </a:p>
        </p:txBody>
      </p:sp>
      <p:sp>
        <p:nvSpPr>
          <p:cNvPr id="18" name="Shape 14"/>
          <p:cNvSpPr/>
          <p:nvPr/>
        </p:nvSpPr>
        <p:spPr>
          <a:xfrm>
            <a:off x="365760" y="4389120"/>
            <a:ext cx="97536" cy="1889760"/>
          </a:xfrm>
          <a:prstGeom prst="rect">
            <a:avLst/>
          </a:prstGeom>
          <a:solidFill>
            <a:srgbClr val="7D1C2E"/>
          </a:solidFill>
          <a:ln w="12700">
            <a:solidFill>
              <a:srgbClr val="7D1C2E"/>
            </a:solidFill>
            <a:prstDash val="solid"/>
          </a:ln>
        </p:spPr>
        <p:txBody>
          <a:bodyPr/>
          <a:lstStyle/>
          <a:p>
            <a:endParaRPr lang="it-IT" sz="2400"/>
          </a:p>
        </p:txBody>
      </p:sp>
      <p:pic>
        <p:nvPicPr>
          <p:cNvPr id="19" name="Image 2" descr="preencoded.png"/>
          <p:cNvPicPr>
            <a:picLocks noChangeAspect="1"/>
          </p:cNvPicPr>
          <p:nvPr/>
        </p:nvPicPr>
        <p:blipFill>
          <a:blip r:embed="rId5"/>
          <a:stretch>
            <a:fillRect/>
          </a:stretch>
        </p:blipFill>
        <p:spPr>
          <a:xfrm>
            <a:off x="585216" y="4572000"/>
            <a:ext cx="585216" cy="585216"/>
          </a:xfrm>
          <a:prstGeom prst="rect">
            <a:avLst/>
          </a:prstGeom>
        </p:spPr>
      </p:pic>
      <p:sp>
        <p:nvSpPr>
          <p:cNvPr id="20" name="Text 15"/>
          <p:cNvSpPr/>
          <p:nvPr/>
        </p:nvSpPr>
        <p:spPr>
          <a:xfrm>
            <a:off x="1365504" y="4511040"/>
            <a:ext cx="4328160" cy="512064"/>
          </a:xfrm>
          <a:prstGeom prst="rect">
            <a:avLst/>
          </a:prstGeom>
          <a:noFill/>
          <a:ln/>
        </p:spPr>
        <p:txBody>
          <a:bodyPr wrap="square" rtlCol="0" anchor="ctr"/>
          <a:lstStyle/>
          <a:p>
            <a:r>
              <a:rPr lang="en-US" sz="1733" b="1" dirty="0">
                <a:solidFill>
                  <a:srgbClr val="1C2833"/>
                </a:solidFill>
              </a:rPr>
              <a:t>Attività Extrascolastiche</a:t>
            </a:r>
            <a:endParaRPr lang="en-US" sz="1733" dirty="0"/>
          </a:p>
        </p:txBody>
      </p:sp>
      <p:sp>
        <p:nvSpPr>
          <p:cNvPr id="21" name="Text 16"/>
          <p:cNvSpPr/>
          <p:nvPr/>
        </p:nvSpPr>
        <p:spPr>
          <a:xfrm>
            <a:off x="1365504" y="5059680"/>
            <a:ext cx="4328160" cy="1072896"/>
          </a:xfrm>
          <a:prstGeom prst="rect">
            <a:avLst/>
          </a:prstGeom>
          <a:noFill/>
          <a:ln/>
        </p:spPr>
        <p:txBody>
          <a:bodyPr wrap="square" rtlCol="0" anchor="ctr"/>
          <a:lstStyle/>
          <a:p>
            <a:r>
              <a:rPr lang="en-US" sz="1467" dirty="0">
                <a:solidFill>
                  <a:srgbClr val="5D6D7E"/>
                </a:solidFill>
              </a:rPr>
              <a:t>Esperienze culturali, artistiche, musicali, sportive, di volontariato e professionali fuori dalla scuola</a:t>
            </a:r>
            <a:endParaRPr lang="en-US" sz="1467" dirty="0"/>
          </a:p>
        </p:txBody>
      </p:sp>
      <p:sp>
        <p:nvSpPr>
          <p:cNvPr id="22" name="Shape 17"/>
          <p:cNvSpPr/>
          <p:nvPr/>
        </p:nvSpPr>
        <p:spPr>
          <a:xfrm>
            <a:off x="6278880" y="4389120"/>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10000"/>
              </a:srgbClr>
            </a:outerShdw>
          </a:effectLst>
        </p:spPr>
        <p:txBody>
          <a:bodyPr/>
          <a:lstStyle/>
          <a:p>
            <a:endParaRPr lang="it-IT" sz="2400"/>
          </a:p>
        </p:txBody>
      </p:sp>
      <p:sp>
        <p:nvSpPr>
          <p:cNvPr id="23" name="Shape 18"/>
          <p:cNvSpPr/>
          <p:nvPr/>
        </p:nvSpPr>
        <p:spPr>
          <a:xfrm>
            <a:off x="6278880" y="4389120"/>
            <a:ext cx="97536" cy="1889760"/>
          </a:xfrm>
          <a:prstGeom prst="rect">
            <a:avLst/>
          </a:prstGeom>
          <a:solidFill>
            <a:srgbClr val="6C3483"/>
          </a:solidFill>
          <a:ln w="12700">
            <a:solidFill>
              <a:srgbClr val="6C3483"/>
            </a:solidFill>
            <a:prstDash val="solid"/>
          </a:ln>
        </p:spPr>
        <p:txBody>
          <a:bodyPr/>
          <a:lstStyle/>
          <a:p>
            <a:endParaRPr lang="it-IT" sz="2400"/>
          </a:p>
        </p:txBody>
      </p:sp>
      <p:pic>
        <p:nvPicPr>
          <p:cNvPr id="24" name="Image 3" descr="preencoded.png"/>
          <p:cNvPicPr>
            <a:picLocks noChangeAspect="1"/>
          </p:cNvPicPr>
          <p:nvPr/>
        </p:nvPicPr>
        <p:blipFill>
          <a:blip r:embed="rId6"/>
          <a:stretch>
            <a:fillRect/>
          </a:stretch>
        </p:blipFill>
        <p:spPr>
          <a:xfrm>
            <a:off x="6498336" y="4572000"/>
            <a:ext cx="585216" cy="585216"/>
          </a:xfrm>
          <a:prstGeom prst="rect">
            <a:avLst/>
          </a:prstGeom>
        </p:spPr>
      </p:pic>
      <p:sp>
        <p:nvSpPr>
          <p:cNvPr id="25" name="Text 19"/>
          <p:cNvSpPr/>
          <p:nvPr/>
        </p:nvSpPr>
        <p:spPr>
          <a:xfrm>
            <a:off x="7278624" y="4511040"/>
            <a:ext cx="4328160" cy="512064"/>
          </a:xfrm>
          <a:prstGeom prst="rect">
            <a:avLst/>
          </a:prstGeom>
          <a:noFill/>
          <a:ln/>
        </p:spPr>
        <p:txBody>
          <a:bodyPr wrap="square" rtlCol="0" anchor="ctr"/>
          <a:lstStyle/>
          <a:p>
            <a:r>
              <a:rPr lang="en-US" sz="1733" b="1" dirty="0">
                <a:solidFill>
                  <a:srgbClr val="1C2833"/>
                </a:solidFill>
              </a:rPr>
              <a:t>Prove Nazionali INVALSI ★</a:t>
            </a:r>
            <a:endParaRPr lang="en-US" sz="1733" dirty="0"/>
          </a:p>
        </p:txBody>
      </p:sp>
      <p:sp>
        <p:nvSpPr>
          <p:cNvPr id="26" name="Text 20"/>
          <p:cNvSpPr/>
          <p:nvPr/>
        </p:nvSpPr>
        <p:spPr>
          <a:xfrm>
            <a:off x="7278624" y="5059680"/>
            <a:ext cx="4328160" cy="1072896"/>
          </a:xfrm>
          <a:prstGeom prst="rect">
            <a:avLst/>
          </a:prstGeom>
          <a:noFill/>
          <a:ln/>
        </p:spPr>
        <p:txBody>
          <a:bodyPr wrap="square" rtlCol="0" anchor="ctr"/>
          <a:lstStyle/>
          <a:p>
            <a:r>
              <a:rPr lang="en-US" sz="1467" dirty="0">
                <a:solidFill>
                  <a:srgbClr val="5D6D7E"/>
                </a:solidFill>
              </a:rPr>
              <a:t>NOVITÀ 2026: livelli di apprendimento descrittivi in italiano, matematica e inglese — integrati dopo l'esame</a:t>
            </a:r>
            <a:endParaRPr lang="en-US" sz="1467" dirty="0"/>
          </a:p>
        </p:txBody>
      </p:sp>
    </p:spTree>
    <p:extLst>
      <p:ext uri="{BB962C8B-B14F-4D97-AF65-F5344CB8AC3E}">
        <p14:creationId xmlns:p14="http://schemas.microsoft.com/office/powerpoint/2010/main" val="6149453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A3A5C"/>
          </a:solidFill>
          <a:ln w="12700">
            <a:solidFill>
              <a:srgbClr val="1A3A5C"/>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03  |  Quadro Normativo Completo</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Shape 4"/>
          <p:cNvSpPr/>
          <p:nvPr/>
        </p:nvSpPr>
        <p:spPr>
          <a:xfrm>
            <a:off x="1889760" y="1280160"/>
            <a:ext cx="73152" cy="5303520"/>
          </a:xfrm>
          <a:prstGeom prst="rect">
            <a:avLst/>
          </a:prstGeom>
          <a:solidFill>
            <a:srgbClr val="D5D8DC"/>
          </a:solidFill>
          <a:ln w="12700">
            <a:solidFill>
              <a:srgbClr val="D5D8DC"/>
            </a:solidFill>
            <a:prstDash val="solid"/>
          </a:ln>
        </p:spPr>
        <p:txBody>
          <a:bodyPr/>
          <a:lstStyle/>
          <a:p>
            <a:endParaRPr lang="it-IT" sz="2400"/>
          </a:p>
        </p:txBody>
      </p:sp>
      <p:sp>
        <p:nvSpPr>
          <p:cNvPr id="7" name="Shape 5"/>
          <p:cNvSpPr/>
          <p:nvPr/>
        </p:nvSpPr>
        <p:spPr>
          <a:xfrm>
            <a:off x="1682496" y="1389888"/>
            <a:ext cx="487680" cy="487680"/>
          </a:xfrm>
          <a:prstGeom prst="ellipse">
            <a:avLst/>
          </a:prstGeom>
          <a:solidFill>
            <a:srgbClr val="1D5C96"/>
          </a:solidFill>
          <a:ln w="12700">
            <a:solidFill>
              <a:srgbClr val="1D5C96"/>
            </a:solidFill>
            <a:prstDash val="solid"/>
          </a:ln>
        </p:spPr>
        <p:txBody>
          <a:bodyPr/>
          <a:lstStyle/>
          <a:p>
            <a:endParaRPr lang="it-IT" sz="2400"/>
          </a:p>
        </p:txBody>
      </p:sp>
      <p:sp>
        <p:nvSpPr>
          <p:cNvPr id="8" name="Shape 6"/>
          <p:cNvSpPr/>
          <p:nvPr/>
        </p:nvSpPr>
        <p:spPr>
          <a:xfrm>
            <a:off x="97536" y="1365504"/>
            <a:ext cx="1438656" cy="512064"/>
          </a:xfrm>
          <a:prstGeom prst="rect">
            <a:avLst/>
          </a:prstGeom>
          <a:solidFill>
            <a:srgbClr val="1D5C96"/>
          </a:solidFill>
          <a:ln w="12700">
            <a:solidFill>
              <a:srgbClr val="1D5C96"/>
            </a:solidFill>
            <a:prstDash val="solid"/>
          </a:ln>
        </p:spPr>
        <p:txBody>
          <a:bodyPr/>
          <a:lstStyle/>
          <a:p>
            <a:endParaRPr lang="it-IT" sz="2400"/>
          </a:p>
        </p:txBody>
      </p:sp>
      <p:sp>
        <p:nvSpPr>
          <p:cNvPr id="9" name="Text 7"/>
          <p:cNvSpPr/>
          <p:nvPr/>
        </p:nvSpPr>
        <p:spPr>
          <a:xfrm>
            <a:off x="97536" y="1365504"/>
            <a:ext cx="1438656" cy="512064"/>
          </a:xfrm>
          <a:prstGeom prst="rect">
            <a:avLst/>
          </a:prstGeom>
          <a:noFill/>
          <a:ln/>
        </p:spPr>
        <p:txBody>
          <a:bodyPr wrap="square" rtlCol="0" anchor="ctr"/>
          <a:lstStyle/>
          <a:p>
            <a:pPr algn="ctr"/>
            <a:r>
              <a:rPr lang="en-US" sz="1600" b="1" dirty="0">
                <a:solidFill>
                  <a:srgbClr val="FFFFFF"/>
                </a:solidFill>
              </a:rPr>
              <a:t>2015</a:t>
            </a:r>
            <a:endParaRPr lang="en-US" sz="1600" dirty="0"/>
          </a:p>
        </p:txBody>
      </p:sp>
      <p:sp>
        <p:nvSpPr>
          <p:cNvPr id="10" name="Text 8"/>
          <p:cNvSpPr/>
          <p:nvPr/>
        </p:nvSpPr>
        <p:spPr>
          <a:xfrm>
            <a:off x="2560320" y="1316736"/>
            <a:ext cx="2804160" cy="512064"/>
          </a:xfrm>
          <a:prstGeom prst="rect">
            <a:avLst/>
          </a:prstGeom>
          <a:noFill/>
          <a:ln/>
        </p:spPr>
        <p:txBody>
          <a:bodyPr wrap="square" rtlCol="0" anchor="ctr"/>
          <a:lstStyle/>
          <a:p>
            <a:r>
              <a:rPr lang="en-US" sz="1400" b="1" dirty="0">
                <a:solidFill>
                  <a:srgbClr val="1D5C96"/>
                </a:solidFill>
              </a:rPr>
              <a:t>L. 107/2015</a:t>
            </a:r>
            <a:endParaRPr lang="en-US" sz="1400" dirty="0"/>
          </a:p>
        </p:txBody>
      </p:sp>
      <p:sp>
        <p:nvSpPr>
          <p:cNvPr id="11" name="Text 9"/>
          <p:cNvSpPr/>
          <p:nvPr/>
        </p:nvSpPr>
        <p:spPr>
          <a:xfrm>
            <a:off x="5486400" y="1316736"/>
            <a:ext cx="6461760" cy="633984"/>
          </a:xfrm>
          <a:prstGeom prst="rect">
            <a:avLst/>
          </a:prstGeom>
          <a:noFill/>
          <a:ln/>
        </p:spPr>
        <p:txBody>
          <a:bodyPr wrap="square" rtlCol="0" anchor="ctr"/>
          <a:lstStyle/>
          <a:p>
            <a:r>
              <a:rPr lang="en-US" sz="1267" dirty="0">
                <a:solidFill>
                  <a:srgbClr val="5D6D7E"/>
                </a:solidFill>
              </a:rPr>
              <a:t>Art. 1, c. 28-30: introduce il Curriculum come strumento di orientamento allegato al diploma; la commissione ne tiene conto nel colloquio</a:t>
            </a:r>
            <a:endParaRPr lang="en-US" sz="1267" dirty="0"/>
          </a:p>
        </p:txBody>
      </p:sp>
      <p:sp>
        <p:nvSpPr>
          <p:cNvPr id="12" name="Shape 10"/>
          <p:cNvSpPr/>
          <p:nvPr/>
        </p:nvSpPr>
        <p:spPr>
          <a:xfrm>
            <a:off x="1682496" y="2048256"/>
            <a:ext cx="487680" cy="487680"/>
          </a:xfrm>
          <a:prstGeom prst="ellipse">
            <a:avLst/>
          </a:prstGeom>
          <a:solidFill>
            <a:srgbClr val="1E8449"/>
          </a:solidFill>
          <a:ln w="12700">
            <a:solidFill>
              <a:srgbClr val="1E8449"/>
            </a:solidFill>
            <a:prstDash val="solid"/>
          </a:ln>
        </p:spPr>
        <p:txBody>
          <a:bodyPr/>
          <a:lstStyle/>
          <a:p>
            <a:endParaRPr lang="it-IT" sz="2400"/>
          </a:p>
        </p:txBody>
      </p:sp>
      <p:sp>
        <p:nvSpPr>
          <p:cNvPr id="13" name="Shape 11"/>
          <p:cNvSpPr/>
          <p:nvPr/>
        </p:nvSpPr>
        <p:spPr>
          <a:xfrm>
            <a:off x="97536" y="2023872"/>
            <a:ext cx="1438656" cy="512064"/>
          </a:xfrm>
          <a:prstGeom prst="rect">
            <a:avLst/>
          </a:prstGeom>
          <a:solidFill>
            <a:srgbClr val="1E8449"/>
          </a:solidFill>
          <a:ln w="12700">
            <a:solidFill>
              <a:srgbClr val="1E8449"/>
            </a:solidFill>
            <a:prstDash val="solid"/>
          </a:ln>
        </p:spPr>
        <p:txBody>
          <a:bodyPr/>
          <a:lstStyle/>
          <a:p>
            <a:endParaRPr lang="it-IT" sz="2400"/>
          </a:p>
        </p:txBody>
      </p:sp>
      <p:sp>
        <p:nvSpPr>
          <p:cNvPr id="14" name="Text 12"/>
          <p:cNvSpPr/>
          <p:nvPr/>
        </p:nvSpPr>
        <p:spPr>
          <a:xfrm>
            <a:off x="97536" y="2023872"/>
            <a:ext cx="1438656" cy="512064"/>
          </a:xfrm>
          <a:prstGeom prst="rect">
            <a:avLst/>
          </a:prstGeom>
          <a:noFill/>
          <a:ln/>
        </p:spPr>
        <p:txBody>
          <a:bodyPr wrap="square" rtlCol="0" anchor="ctr"/>
          <a:lstStyle/>
          <a:p>
            <a:pPr algn="ctr"/>
            <a:r>
              <a:rPr lang="en-US" sz="1600" b="1" dirty="0">
                <a:solidFill>
                  <a:srgbClr val="FFFFFF"/>
                </a:solidFill>
              </a:rPr>
              <a:t>2017</a:t>
            </a:r>
            <a:endParaRPr lang="en-US" sz="1600" dirty="0"/>
          </a:p>
        </p:txBody>
      </p:sp>
      <p:sp>
        <p:nvSpPr>
          <p:cNvPr id="15" name="Text 13"/>
          <p:cNvSpPr/>
          <p:nvPr/>
        </p:nvSpPr>
        <p:spPr>
          <a:xfrm>
            <a:off x="2560320" y="1975104"/>
            <a:ext cx="2804160" cy="512064"/>
          </a:xfrm>
          <a:prstGeom prst="rect">
            <a:avLst/>
          </a:prstGeom>
          <a:noFill/>
          <a:ln/>
        </p:spPr>
        <p:txBody>
          <a:bodyPr wrap="square" rtlCol="0" anchor="ctr"/>
          <a:lstStyle/>
          <a:p>
            <a:r>
              <a:rPr lang="en-US" sz="1400" b="1" dirty="0">
                <a:solidFill>
                  <a:srgbClr val="1E8449"/>
                </a:solidFill>
              </a:rPr>
              <a:t>D.Lgs. 62/2017</a:t>
            </a:r>
            <a:endParaRPr lang="en-US" sz="1400" dirty="0"/>
          </a:p>
        </p:txBody>
      </p:sp>
      <p:sp>
        <p:nvSpPr>
          <p:cNvPr id="16" name="Text 14"/>
          <p:cNvSpPr/>
          <p:nvPr/>
        </p:nvSpPr>
        <p:spPr>
          <a:xfrm>
            <a:off x="5486400" y="1975104"/>
            <a:ext cx="6461760" cy="633984"/>
          </a:xfrm>
          <a:prstGeom prst="rect">
            <a:avLst/>
          </a:prstGeom>
          <a:noFill/>
          <a:ln/>
        </p:spPr>
        <p:txBody>
          <a:bodyPr wrap="square" rtlCol="0" anchor="ctr"/>
          <a:lstStyle/>
          <a:p>
            <a:r>
              <a:rPr lang="en-US" sz="1267" dirty="0">
                <a:solidFill>
                  <a:srgbClr val="5D6D7E"/>
                </a:solidFill>
              </a:rPr>
              <a:t>Art. 21 c. 2: il Curriculum include sezione con livelli INVALSI descrittivi. Art. 21 c. 3: modello adottato con DM sentito il Garante</a:t>
            </a:r>
            <a:endParaRPr lang="en-US" sz="1267" dirty="0"/>
          </a:p>
        </p:txBody>
      </p:sp>
      <p:sp>
        <p:nvSpPr>
          <p:cNvPr id="17" name="Shape 15"/>
          <p:cNvSpPr/>
          <p:nvPr/>
        </p:nvSpPr>
        <p:spPr>
          <a:xfrm>
            <a:off x="1682496" y="2706624"/>
            <a:ext cx="487680" cy="487680"/>
          </a:xfrm>
          <a:prstGeom prst="ellipse">
            <a:avLst/>
          </a:prstGeom>
          <a:solidFill>
            <a:srgbClr val="7D1C2E"/>
          </a:solidFill>
          <a:ln w="12700">
            <a:solidFill>
              <a:srgbClr val="7D1C2E"/>
            </a:solidFill>
            <a:prstDash val="solid"/>
          </a:ln>
        </p:spPr>
        <p:txBody>
          <a:bodyPr/>
          <a:lstStyle/>
          <a:p>
            <a:endParaRPr lang="it-IT" sz="2400"/>
          </a:p>
        </p:txBody>
      </p:sp>
      <p:sp>
        <p:nvSpPr>
          <p:cNvPr id="18" name="Shape 16"/>
          <p:cNvSpPr/>
          <p:nvPr/>
        </p:nvSpPr>
        <p:spPr>
          <a:xfrm>
            <a:off x="97536" y="2682240"/>
            <a:ext cx="1438656" cy="512064"/>
          </a:xfrm>
          <a:prstGeom prst="rect">
            <a:avLst/>
          </a:prstGeom>
          <a:solidFill>
            <a:srgbClr val="7D1C2E"/>
          </a:solidFill>
          <a:ln w="12700">
            <a:solidFill>
              <a:srgbClr val="7D1C2E"/>
            </a:solidFill>
            <a:prstDash val="solid"/>
          </a:ln>
        </p:spPr>
        <p:txBody>
          <a:bodyPr/>
          <a:lstStyle/>
          <a:p>
            <a:endParaRPr lang="it-IT" sz="2400"/>
          </a:p>
        </p:txBody>
      </p:sp>
      <p:sp>
        <p:nvSpPr>
          <p:cNvPr id="19" name="Text 17"/>
          <p:cNvSpPr/>
          <p:nvPr/>
        </p:nvSpPr>
        <p:spPr>
          <a:xfrm>
            <a:off x="97536" y="2682240"/>
            <a:ext cx="1438656" cy="512064"/>
          </a:xfrm>
          <a:prstGeom prst="rect">
            <a:avLst/>
          </a:prstGeom>
          <a:noFill/>
          <a:ln/>
        </p:spPr>
        <p:txBody>
          <a:bodyPr wrap="square" rtlCol="0" anchor="ctr"/>
          <a:lstStyle/>
          <a:p>
            <a:pPr algn="ctr"/>
            <a:r>
              <a:rPr lang="en-US" sz="1600" b="1" dirty="0">
                <a:solidFill>
                  <a:srgbClr val="FFFFFF"/>
                </a:solidFill>
              </a:rPr>
              <a:t>2019</a:t>
            </a:r>
            <a:endParaRPr lang="en-US" sz="1600" dirty="0"/>
          </a:p>
        </p:txBody>
      </p:sp>
      <p:sp>
        <p:nvSpPr>
          <p:cNvPr id="20" name="Text 18"/>
          <p:cNvSpPr/>
          <p:nvPr/>
        </p:nvSpPr>
        <p:spPr>
          <a:xfrm>
            <a:off x="2560320" y="2633472"/>
            <a:ext cx="2804160" cy="512064"/>
          </a:xfrm>
          <a:prstGeom prst="rect">
            <a:avLst/>
          </a:prstGeom>
          <a:noFill/>
          <a:ln/>
        </p:spPr>
        <p:txBody>
          <a:bodyPr wrap="square" rtlCol="0" anchor="ctr"/>
          <a:lstStyle/>
          <a:p>
            <a:r>
              <a:rPr lang="en-US" sz="1400" b="1" dirty="0">
                <a:solidFill>
                  <a:srgbClr val="7D1C2E"/>
                </a:solidFill>
              </a:rPr>
              <a:t>D.L. 162/2019</a:t>
            </a:r>
            <a:endParaRPr lang="en-US" sz="1400" dirty="0"/>
          </a:p>
        </p:txBody>
      </p:sp>
      <p:sp>
        <p:nvSpPr>
          <p:cNvPr id="21" name="Text 19"/>
          <p:cNvSpPr/>
          <p:nvPr/>
        </p:nvSpPr>
        <p:spPr>
          <a:xfrm>
            <a:off x="5486400" y="2633472"/>
            <a:ext cx="6461760" cy="633984"/>
          </a:xfrm>
          <a:prstGeom prst="rect">
            <a:avLst/>
          </a:prstGeom>
          <a:noFill/>
          <a:ln/>
        </p:spPr>
        <p:txBody>
          <a:bodyPr wrap="square" rtlCol="0" anchor="ctr"/>
          <a:lstStyle/>
          <a:p>
            <a:r>
              <a:rPr lang="en-US" sz="1267" dirty="0">
                <a:solidFill>
                  <a:srgbClr val="5D6D7E"/>
                </a:solidFill>
              </a:rPr>
              <a:t>Art. 6, c. 5-quater: soppressione del secondo periodo dell'art. 21 c. 2 → eliminati i livelli INVALSI dal Curriculum</a:t>
            </a:r>
            <a:endParaRPr lang="en-US" sz="1267" dirty="0"/>
          </a:p>
        </p:txBody>
      </p:sp>
      <p:sp>
        <p:nvSpPr>
          <p:cNvPr id="22" name="Shape 20"/>
          <p:cNvSpPr/>
          <p:nvPr/>
        </p:nvSpPr>
        <p:spPr>
          <a:xfrm>
            <a:off x="1682496" y="3364992"/>
            <a:ext cx="487680" cy="487680"/>
          </a:xfrm>
          <a:prstGeom prst="ellipse">
            <a:avLst/>
          </a:prstGeom>
          <a:solidFill>
            <a:srgbClr val="D35400"/>
          </a:solidFill>
          <a:ln w="12700">
            <a:solidFill>
              <a:srgbClr val="D35400"/>
            </a:solidFill>
            <a:prstDash val="solid"/>
          </a:ln>
        </p:spPr>
        <p:txBody>
          <a:bodyPr/>
          <a:lstStyle/>
          <a:p>
            <a:endParaRPr lang="it-IT" sz="2400"/>
          </a:p>
        </p:txBody>
      </p:sp>
      <p:sp>
        <p:nvSpPr>
          <p:cNvPr id="23" name="Shape 21"/>
          <p:cNvSpPr/>
          <p:nvPr/>
        </p:nvSpPr>
        <p:spPr>
          <a:xfrm>
            <a:off x="97536" y="3340608"/>
            <a:ext cx="1438656" cy="512064"/>
          </a:xfrm>
          <a:prstGeom prst="rect">
            <a:avLst/>
          </a:prstGeom>
          <a:solidFill>
            <a:srgbClr val="D35400"/>
          </a:solidFill>
          <a:ln w="12700">
            <a:solidFill>
              <a:srgbClr val="D35400"/>
            </a:solidFill>
            <a:prstDash val="solid"/>
          </a:ln>
        </p:spPr>
        <p:txBody>
          <a:bodyPr/>
          <a:lstStyle/>
          <a:p>
            <a:endParaRPr lang="it-IT" sz="2400"/>
          </a:p>
        </p:txBody>
      </p:sp>
      <p:sp>
        <p:nvSpPr>
          <p:cNvPr id="24" name="Text 22"/>
          <p:cNvSpPr/>
          <p:nvPr/>
        </p:nvSpPr>
        <p:spPr>
          <a:xfrm>
            <a:off x="97536" y="3340608"/>
            <a:ext cx="1438656" cy="512064"/>
          </a:xfrm>
          <a:prstGeom prst="rect">
            <a:avLst/>
          </a:prstGeom>
          <a:noFill/>
          <a:ln/>
        </p:spPr>
        <p:txBody>
          <a:bodyPr wrap="square" rtlCol="0" anchor="ctr"/>
          <a:lstStyle/>
          <a:p>
            <a:pPr algn="ctr"/>
            <a:r>
              <a:rPr lang="en-US" sz="1600" b="1" dirty="0">
                <a:solidFill>
                  <a:srgbClr val="FFFFFF"/>
                </a:solidFill>
              </a:rPr>
              <a:t>2020</a:t>
            </a:r>
            <a:endParaRPr lang="en-US" sz="1600" dirty="0"/>
          </a:p>
        </p:txBody>
      </p:sp>
      <p:sp>
        <p:nvSpPr>
          <p:cNvPr id="25" name="Text 23"/>
          <p:cNvSpPr/>
          <p:nvPr/>
        </p:nvSpPr>
        <p:spPr>
          <a:xfrm>
            <a:off x="2560320" y="3291840"/>
            <a:ext cx="2804160" cy="512064"/>
          </a:xfrm>
          <a:prstGeom prst="rect">
            <a:avLst/>
          </a:prstGeom>
          <a:noFill/>
          <a:ln/>
        </p:spPr>
        <p:txBody>
          <a:bodyPr wrap="square" rtlCol="0" anchor="ctr"/>
          <a:lstStyle/>
          <a:p>
            <a:r>
              <a:rPr lang="en-US" sz="1400" b="1" dirty="0">
                <a:solidFill>
                  <a:srgbClr val="D35400"/>
                </a:solidFill>
              </a:rPr>
              <a:t>D.M. 88/2020</a:t>
            </a:r>
            <a:endParaRPr lang="en-US" sz="1400" dirty="0"/>
          </a:p>
        </p:txBody>
      </p:sp>
      <p:sp>
        <p:nvSpPr>
          <p:cNvPr id="26" name="Text 24"/>
          <p:cNvSpPr/>
          <p:nvPr/>
        </p:nvSpPr>
        <p:spPr>
          <a:xfrm>
            <a:off x="5486400" y="3291840"/>
            <a:ext cx="6461760" cy="633984"/>
          </a:xfrm>
          <a:prstGeom prst="rect">
            <a:avLst/>
          </a:prstGeom>
          <a:noFill/>
          <a:ln/>
        </p:spPr>
        <p:txBody>
          <a:bodyPr wrap="square" rtlCol="0" anchor="ctr"/>
          <a:lstStyle/>
          <a:p>
            <a:r>
              <a:rPr lang="en-US" sz="1267" dirty="0">
                <a:solidFill>
                  <a:srgbClr val="5D6D7E"/>
                </a:solidFill>
              </a:rPr>
              <a:t>Adozione modello Curriculum in tre parti (I, II, III), in vigore dall'a.s. 2020/21</a:t>
            </a:r>
            <a:endParaRPr lang="en-US" sz="1267" dirty="0"/>
          </a:p>
        </p:txBody>
      </p:sp>
      <p:sp>
        <p:nvSpPr>
          <p:cNvPr id="27" name="Shape 25"/>
          <p:cNvSpPr/>
          <p:nvPr/>
        </p:nvSpPr>
        <p:spPr>
          <a:xfrm>
            <a:off x="1682496" y="4023360"/>
            <a:ext cx="487680" cy="487680"/>
          </a:xfrm>
          <a:prstGeom prst="ellipse">
            <a:avLst/>
          </a:prstGeom>
          <a:solidFill>
            <a:srgbClr val="6C3483"/>
          </a:solidFill>
          <a:ln w="12700">
            <a:solidFill>
              <a:srgbClr val="6C3483"/>
            </a:solidFill>
            <a:prstDash val="solid"/>
          </a:ln>
        </p:spPr>
        <p:txBody>
          <a:bodyPr/>
          <a:lstStyle/>
          <a:p>
            <a:endParaRPr lang="it-IT" sz="2400"/>
          </a:p>
        </p:txBody>
      </p:sp>
      <p:sp>
        <p:nvSpPr>
          <p:cNvPr id="28" name="Shape 26"/>
          <p:cNvSpPr/>
          <p:nvPr/>
        </p:nvSpPr>
        <p:spPr>
          <a:xfrm>
            <a:off x="97536" y="3998976"/>
            <a:ext cx="1438656" cy="512064"/>
          </a:xfrm>
          <a:prstGeom prst="rect">
            <a:avLst/>
          </a:prstGeom>
          <a:solidFill>
            <a:srgbClr val="6C3483"/>
          </a:solidFill>
          <a:ln w="12700">
            <a:solidFill>
              <a:srgbClr val="6C3483"/>
            </a:solidFill>
            <a:prstDash val="solid"/>
          </a:ln>
        </p:spPr>
        <p:txBody>
          <a:bodyPr/>
          <a:lstStyle/>
          <a:p>
            <a:endParaRPr lang="it-IT" sz="2400"/>
          </a:p>
        </p:txBody>
      </p:sp>
      <p:sp>
        <p:nvSpPr>
          <p:cNvPr id="29" name="Text 27"/>
          <p:cNvSpPr/>
          <p:nvPr/>
        </p:nvSpPr>
        <p:spPr>
          <a:xfrm>
            <a:off x="97536" y="3998976"/>
            <a:ext cx="1438656" cy="512064"/>
          </a:xfrm>
          <a:prstGeom prst="rect">
            <a:avLst/>
          </a:prstGeom>
          <a:noFill/>
          <a:ln/>
        </p:spPr>
        <p:txBody>
          <a:bodyPr wrap="square" rtlCol="0" anchor="ctr"/>
          <a:lstStyle/>
          <a:p>
            <a:pPr algn="ctr"/>
            <a:r>
              <a:rPr lang="en-US" sz="1600" b="1" dirty="0">
                <a:solidFill>
                  <a:srgbClr val="FFFFFF"/>
                </a:solidFill>
              </a:rPr>
              <a:t>2022</a:t>
            </a:r>
            <a:endParaRPr lang="en-US" sz="1600" dirty="0"/>
          </a:p>
        </p:txBody>
      </p:sp>
      <p:sp>
        <p:nvSpPr>
          <p:cNvPr id="30" name="Text 28"/>
          <p:cNvSpPr/>
          <p:nvPr/>
        </p:nvSpPr>
        <p:spPr>
          <a:xfrm>
            <a:off x="2560320" y="3950208"/>
            <a:ext cx="2804160" cy="512064"/>
          </a:xfrm>
          <a:prstGeom prst="rect">
            <a:avLst/>
          </a:prstGeom>
          <a:noFill/>
          <a:ln/>
        </p:spPr>
        <p:txBody>
          <a:bodyPr wrap="square" rtlCol="0" anchor="ctr"/>
          <a:lstStyle/>
          <a:p>
            <a:r>
              <a:rPr lang="en-US" sz="1400" b="1" dirty="0">
                <a:solidFill>
                  <a:srgbClr val="6C3483"/>
                </a:solidFill>
              </a:rPr>
              <a:t>D.M. 328/2022</a:t>
            </a:r>
            <a:endParaRPr lang="en-US" sz="1400" dirty="0"/>
          </a:p>
        </p:txBody>
      </p:sp>
      <p:sp>
        <p:nvSpPr>
          <p:cNvPr id="31" name="Text 29"/>
          <p:cNvSpPr/>
          <p:nvPr/>
        </p:nvSpPr>
        <p:spPr>
          <a:xfrm>
            <a:off x="5486400" y="3950208"/>
            <a:ext cx="6461760" cy="633984"/>
          </a:xfrm>
          <a:prstGeom prst="rect">
            <a:avLst/>
          </a:prstGeom>
          <a:noFill/>
          <a:ln/>
        </p:spPr>
        <p:txBody>
          <a:bodyPr wrap="square" rtlCol="0" anchor="ctr"/>
          <a:lstStyle/>
          <a:p>
            <a:r>
              <a:rPr lang="en-US" sz="1267" dirty="0">
                <a:solidFill>
                  <a:srgbClr val="5D6D7E"/>
                </a:solidFill>
              </a:rPr>
              <a:t>Linee guida orientamento: il Curriculum viene integrato nell'E-Portfolio della Piattaforma Unica</a:t>
            </a:r>
            <a:endParaRPr lang="en-US" sz="1267" dirty="0"/>
          </a:p>
        </p:txBody>
      </p:sp>
      <p:sp>
        <p:nvSpPr>
          <p:cNvPr id="32" name="Shape 30"/>
          <p:cNvSpPr/>
          <p:nvPr/>
        </p:nvSpPr>
        <p:spPr>
          <a:xfrm>
            <a:off x="1682496" y="4681728"/>
            <a:ext cx="487680" cy="487680"/>
          </a:xfrm>
          <a:prstGeom prst="ellipse">
            <a:avLst/>
          </a:prstGeom>
          <a:solidFill>
            <a:srgbClr val="D4A017"/>
          </a:solidFill>
          <a:ln w="12700">
            <a:solidFill>
              <a:srgbClr val="D4A017"/>
            </a:solidFill>
            <a:prstDash val="solid"/>
          </a:ln>
        </p:spPr>
        <p:txBody>
          <a:bodyPr/>
          <a:lstStyle/>
          <a:p>
            <a:endParaRPr lang="it-IT" sz="2400"/>
          </a:p>
        </p:txBody>
      </p:sp>
      <p:sp>
        <p:nvSpPr>
          <p:cNvPr id="33" name="Shape 31"/>
          <p:cNvSpPr/>
          <p:nvPr/>
        </p:nvSpPr>
        <p:spPr>
          <a:xfrm>
            <a:off x="97536" y="4657344"/>
            <a:ext cx="1438656" cy="512064"/>
          </a:xfrm>
          <a:prstGeom prst="rect">
            <a:avLst/>
          </a:prstGeom>
          <a:solidFill>
            <a:srgbClr val="D4A017"/>
          </a:solidFill>
          <a:ln w="12700">
            <a:solidFill>
              <a:srgbClr val="D4A017"/>
            </a:solidFill>
            <a:prstDash val="solid"/>
          </a:ln>
        </p:spPr>
        <p:txBody>
          <a:bodyPr/>
          <a:lstStyle/>
          <a:p>
            <a:endParaRPr lang="it-IT" sz="2400"/>
          </a:p>
        </p:txBody>
      </p:sp>
      <p:sp>
        <p:nvSpPr>
          <p:cNvPr id="34" name="Text 32"/>
          <p:cNvSpPr/>
          <p:nvPr/>
        </p:nvSpPr>
        <p:spPr>
          <a:xfrm>
            <a:off x="97536" y="4657344"/>
            <a:ext cx="1438656" cy="512064"/>
          </a:xfrm>
          <a:prstGeom prst="rect">
            <a:avLst/>
          </a:prstGeom>
          <a:noFill/>
          <a:ln/>
        </p:spPr>
        <p:txBody>
          <a:bodyPr wrap="square" rtlCol="0" anchor="ctr"/>
          <a:lstStyle/>
          <a:p>
            <a:pPr algn="ctr"/>
            <a:r>
              <a:rPr lang="en-US" sz="1600" b="1" dirty="0">
                <a:solidFill>
                  <a:srgbClr val="FFFFFF"/>
                </a:solidFill>
              </a:rPr>
              <a:t>2024</a:t>
            </a:r>
            <a:endParaRPr lang="en-US" sz="1600" dirty="0"/>
          </a:p>
        </p:txBody>
      </p:sp>
      <p:sp>
        <p:nvSpPr>
          <p:cNvPr id="35" name="Text 33"/>
          <p:cNvSpPr/>
          <p:nvPr/>
        </p:nvSpPr>
        <p:spPr>
          <a:xfrm>
            <a:off x="2560320" y="4608576"/>
            <a:ext cx="2804160" cy="512064"/>
          </a:xfrm>
          <a:prstGeom prst="rect">
            <a:avLst/>
          </a:prstGeom>
          <a:noFill/>
          <a:ln/>
        </p:spPr>
        <p:txBody>
          <a:bodyPr wrap="square" rtlCol="0" anchor="ctr"/>
          <a:lstStyle/>
          <a:p>
            <a:r>
              <a:rPr lang="en-US" sz="1400" b="1" dirty="0">
                <a:solidFill>
                  <a:srgbClr val="D4A017"/>
                </a:solidFill>
              </a:rPr>
              <a:t>D.L. 19/2024 L.56</a:t>
            </a:r>
            <a:endParaRPr lang="en-US" sz="1400" dirty="0"/>
          </a:p>
        </p:txBody>
      </p:sp>
      <p:sp>
        <p:nvSpPr>
          <p:cNvPr id="36" name="Text 34"/>
          <p:cNvSpPr/>
          <p:nvPr/>
        </p:nvSpPr>
        <p:spPr>
          <a:xfrm>
            <a:off x="5486400" y="4608576"/>
            <a:ext cx="6461760" cy="633984"/>
          </a:xfrm>
          <a:prstGeom prst="rect">
            <a:avLst/>
          </a:prstGeom>
          <a:noFill/>
          <a:ln/>
        </p:spPr>
        <p:txBody>
          <a:bodyPr wrap="square" rtlCol="0" anchor="ctr"/>
          <a:lstStyle/>
          <a:p>
            <a:r>
              <a:rPr lang="en-US" sz="1267" dirty="0">
                <a:solidFill>
                  <a:srgbClr val="5D6D7E"/>
                </a:solidFill>
              </a:rPr>
              <a:t>Art. 14, c. 6: ripristino livelli INVALSI nel Curriculum (art. 21 c. 2 D.Lgs. 62/2017)</a:t>
            </a:r>
            <a:endParaRPr lang="en-US" sz="1267" dirty="0"/>
          </a:p>
        </p:txBody>
      </p:sp>
      <p:sp>
        <p:nvSpPr>
          <p:cNvPr id="37" name="Shape 35"/>
          <p:cNvSpPr/>
          <p:nvPr/>
        </p:nvSpPr>
        <p:spPr>
          <a:xfrm>
            <a:off x="1682496" y="5340096"/>
            <a:ext cx="487680" cy="487680"/>
          </a:xfrm>
          <a:prstGeom prst="ellipse">
            <a:avLst/>
          </a:prstGeom>
          <a:solidFill>
            <a:srgbClr val="C0392B"/>
          </a:solidFill>
          <a:ln w="12700">
            <a:solidFill>
              <a:srgbClr val="C0392B"/>
            </a:solidFill>
            <a:prstDash val="solid"/>
          </a:ln>
        </p:spPr>
        <p:txBody>
          <a:bodyPr/>
          <a:lstStyle/>
          <a:p>
            <a:endParaRPr lang="it-IT" sz="2400"/>
          </a:p>
        </p:txBody>
      </p:sp>
      <p:sp>
        <p:nvSpPr>
          <p:cNvPr id="38" name="Shape 36"/>
          <p:cNvSpPr/>
          <p:nvPr/>
        </p:nvSpPr>
        <p:spPr>
          <a:xfrm>
            <a:off x="97536" y="5315712"/>
            <a:ext cx="1438656" cy="512064"/>
          </a:xfrm>
          <a:prstGeom prst="rect">
            <a:avLst/>
          </a:prstGeom>
          <a:solidFill>
            <a:srgbClr val="C0392B"/>
          </a:solidFill>
          <a:ln w="12700">
            <a:solidFill>
              <a:srgbClr val="C0392B"/>
            </a:solidFill>
            <a:prstDash val="solid"/>
          </a:ln>
        </p:spPr>
        <p:txBody>
          <a:bodyPr/>
          <a:lstStyle/>
          <a:p>
            <a:endParaRPr lang="it-IT" sz="2400"/>
          </a:p>
        </p:txBody>
      </p:sp>
      <p:sp>
        <p:nvSpPr>
          <p:cNvPr id="39" name="Text 37"/>
          <p:cNvSpPr/>
          <p:nvPr/>
        </p:nvSpPr>
        <p:spPr>
          <a:xfrm>
            <a:off x="97536" y="5315712"/>
            <a:ext cx="1438656" cy="512064"/>
          </a:xfrm>
          <a:prstGeom prst="rect">
            <a:avLst/>
          </a:prstGeom>
          <a:noFill/>
          <a:ln/>
        </p:spPr>
        <p:txBody>
          <a:bodyPr wrap="square" rtlCol="0" anchor="ctr"/>
          <a:lstStyle/>
          <a:p>
            <a:pPr algn="ctr"/>
            <a:r>
              <a:rPr lang="en-US" sz="1600" b="1" dirty="0">
                <a:solidFill>
                  <a:srgbClr val="FFFFFF"/>
                </a:solidFill>
              </a:rPr>
              <a:t>2025</a:t>
            </a:r>
            <a:endParaRPr lang="en-US" sz="1600" dirty="0"/>
          </a:p>
        </p:txBody>
      </p:sp>
      <p:sp>
        <p:nvSpPr>
          <p:cNvPr id="40" name="Text 38"/>
          <p:cNvSpPr/>
          <p:nvPr/>
        </p:nvSpPr>
        <p:spPr>
          <a:xfrm>
            <a:off x="2560320" y="5266944"/>
            <a:ext cx="2804160" cy="512064"/>
          </a:xfrm>
          <a:prstGeom prst="rect">
            <a:avLst/>
          </a:prstGeom>
          <a:noFill/>
          <a:ln/>
        </p:spPr>
        <p:txBody>
          <a:bodyPr wrap="square" rtlCol="0" anchor="ctr"/>
          <a:lstStyle/>
          <a:p>
            <a:r>
              <a:rPr lang="en-US" sz="1400" b="1" dirty="0">
                <a:solidFill>
                  <a:srgbClr val="C0392B"/>
                </a:solidFill>
              </a:rPr>
              <a:t>D.L. 127/2025</a:t>
            </a:r>
            <a:endParaRPr lang="en-US" sz="1400" dirty="0"/>
          </a:p>
        </p:txBody>
      </p:sp>
      <p:sp>
        <p:nvSpPr>
          <p:cNvPr id="41" name="Text 39"/>
          <p:cNvSpPr/>
          <p:nvPr/>
        </p:nvSpPr>
        <p:spPr>
          <a:xfrm>
            <a:off x="5486400" y="5266944"/>
            <a:ext cx="6461760" cy="633984"/>
          </a:xfrm>
          <a:prstGeom prst="rect">
            <a:avLst/>
          </a:prstGeom>
          <a:noFill/>
          <a:ln/>
        </p:spPr>
        <p:txBody>
          <a:bodyPr wrap="square" rtlCol="0" anchor="ctr"/>
          <a:lstStyle/>
          <a:p>
            <a:r>
              <a:rPr lang="en-US" sz="1267" dirty="0">
                <a:solidFill>
                  <a:srgbClr val="5D6D7E"/>
                </a:solidFill>
              </a:rPr>
              <a:t>Riforma esame → «esame di maturità»; INVALSI comunica livelli; Curriculum centrale nel colloquio (D.M. 13/2026)</a:t>
            </a:r>
            <a:endParaRPr lang="en-US" sz="1267" dirty="0"/>
          </a:p>
        </p:txBody>
      </p:sp>
      <p:sp>
        <p:nvSpPr>
          <p:cNvPr id="42" name="Shape 40"/>
          <p:cNvSpPr/>
          <p:nvPr/>
        </p:nvSpPr>
        <p:spPr>
          <a:xfrm>
            <a:off x="1682496" y="5998464"/>
            <a:ext cx="487680" cy="487680"/>
          </a:xfrm>
          <a:prstGeom prst="ellipse">
            <a:avLst/>
          </a:prstGeom>
          <a:solidFill>
            <a:srgbClr val="1A3A5C"/>
          </a:solidFill>
          <a:ln w="12700">
            <a:solidFill>
              <a:srgbClr val="1A3A5C"/>
            </a:solidFill>
            <a:prstDash val="solid"/>
          </a:ln>
        </p:spPr>
        <p:txBody>
          <a:bodyPr/>
          <a:lstStyle/>
          <a:p>
            <a:endParaRPr lang="it-IT" sz="2400"/>
          </a:p>
        </p:txBody>
      </p:sp>
      <p:sp>
        <p:nvSpPr>
          <p:cNvPr id="43" name="Shape 41"/>
          <p:cNvSpPr/>
          <p:nvPr/>
        </p:nvSpPr>
        <p:spPr>
          <a:xfrm>
            <a:off x="97536" y="5974080"/>
            <a:ext cx="1438656" cy="512064"/>
          </a:xfrm>
          <a:prstGeom prst="rect">
            <a:avLst/>
          </a:prstGeom>
          <a:solidFill>
            <a:srgbClr val="1A3A5C"/>
          </a:solidFill>
          <a:ln w="12700">
            <a:solidFill>
              <a:srgbClr val="1A3A5C"/>
            </a:solidFill>
            <a:prstDash val="solid"/>
          </a:ln>
        </p:spPr>
        <p:txBody>
          <a:bodyPr/>
          <a:lstStyle/>
          <a:p>
            <a:endParaRPr lang="it-IT" sz="2400"/>
          </a:p>
        </p:txBody>
      </p:sp>
      <p:sp>
        <p:nvSpPr>
          <p:cNvPr id="44" name="Text 42"/>
          <p:cNvSpPr/>
          <p:nvPr/>
        </p:nvSpPr>
        <p:spPr>
          <a:xfrm>
            <a:off x="97536" y="5974080"/>
            <a:ext cx="1438656" cy="512064"/>
          </a:xfrm>
          <a:prstGeom prst="rect">
            <a:avLst/>
          </a:prstGeom>
          <a:noFill/>
          <a:ln/>
        </p:spPr>
        <p:txBody>
          <a:bodyPr wrap="square" rtlCol="0" anchor="ctr"/>
          <a:lstStyle/>
          <a:p>
            <a:pPr algn="ctr"/>
            <a:r>
              <a:rPr lang="en-US" sz="1600" b="1" dirty="0">
                <a:solidFill>
                  <a:srgbClr val="FFFFFF"/>
                </a:solidFill>
              </a:rPr>
              <a:t>2026</a:t>
            </a:r>
            <a:endParaRPr lang="en-US" sz="1600" dirty="0"/>
          </a:p>
        </p:txBody>
      </p:sp>
      <p:sp>
        <p:nvSpPr>
          <p:cNvPr id="45" name="Text 43"/>
          <p:cNvSpPr/>
          <p:nvPr/>
        </p:nvSpPr>
        <p:spPr>
          <a:xfrm>
            <a:off x="2560320" y="5925312"/>
            <a:ext cx="2804160" cy="512064"/>
          </a:xfrm>
          <a:prstGeom prst="rect">
            <a:avLst/>
          </a:prstGeom>
          <a:noFill/>
          <a:ln/>
        </p:spPr>
        <p:txBody>
          <a:bodyPr wrap="square" rtlCol="0" anchor="ctr"/>
          <a:lstStyle/>
          <a:p>
            <a:r>
              <a:rPr lang="en-US" sz="1400" b="1" dirty="0">
                <a:solidFill>
                  <a:srgbClr val="1A3A5C"/>
                </a:solidFill>
              </a:rPr>
              <a:t>D.M. 2/2026</a:t>
            </a:r>
            <a:endParaRPr lang="en-US" sz="1400" dirty="0"/>
          </a:p>
        </p:txBody>
      </p:sp>
      <p:sp>
        <p:nvSpPr>
          <p:cNvPr id="46" name="Text 44"/>
          <p:cNvSpPr/>
          <p:nvPr/>
        </p:nvSpPr>
        <p:spPr>
          <a:xfrm>
            <a:off x="5486400" y="5925312"/>
            <a:ext cx="6461760" cy="633984"/>
          </a:xfrm>
          <a:prstGeom prst="rect">
            <a:avLst/>
          </a:prstGeom>
          <a:noFill/>
          <a:ln/>
        </p:spPr>
        <p:txBody>
          <a:bodyPr wrap="square" rtlCol="0" anchor="ctr"/>
          <a:lstStyle/>
          <a:p>
            <a:r>
              <a:rPr lang="en-US" sz="1267" dirty="0">
                <a:solidFill>
                  <a:srgbClr val="5D6D7E"/>
                </a:solidFill>
              </a:rPr>
              <a:t>Adozione del nuovo modello con Parte IV (Prove INVALSI), in vigore </a:t>
            </a:r>
            <a:r>
              <a:rPr lang="en-US" sz="1267" dirty="0" err="1">
                <a:solidFill>
                  <a:srgbClr val="5D6D7E"/>
                </a:solidFill>
              </a:rPr>
              <a:t>a.s.</a:t>
            </a:r>
            <a:r>
              <a:rPr lang="en-US" sz="1267" dirty="0">
                <a:solidFill>
                  <a:srgbClr val="5D6D7E"/>
                </a:solidFill>
              </a:rPr>
              <a:t> 2025/26</a:t>
            </a:r>
          </a:p>
          <a:p>
            <a:r>
              <a:rPr lang="en-US" sz="1267" b="1" u="sng" dirty="0" err="1">
                <a:solidFill>
                  <a:srgbClr val="5D6D7E"/>
                </a:solidFill>
              </a:rPr>
              <a:t>Circolare</a:t>
            </a:r>
            <a:r>
              <a:rPr lang="en-US" sz="1267" b="1" u="sng">
                <a:solidFill>
                  <a:srgbClr val="5D6D7E"/>
                </a:solidFill>
              </a:rPr>
              <a:t>  prot</a:t>
            </a:r>
            <a:r>
              <a:rPr lang="en-US" sz="1267" b="1" u="sng" dirty="0">
                <a:solidFill>
                  <a:srgbClr val="5D6D7E"/>
                </a:solidFill>
              </a:rPr>
              <a:t>.78340 del  16.03.26</a:t>
            </a:r>
            <a:endParaRPr lang="en-US" sz="1267" b="1" u="sng" dirty="0"/>
          </a:p>
        </p:txBody>
      </p:sp>
    </p:spTree>
    <p:extLst>
      <p:ext uri="{BB962C8B-B14F-4D97-AF65-F5344CB8AC3E}">
        <p14:creationId xmlns:p14="http://schemas.microsoft.com/office/powerpoint/2010/main" val="40707253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A3A5C"/>
          </a:solidFill>
          <a:ln w="12700">
            <a:solidFill>
              <a:srgbClr val="1A3A5C"/>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04  |  Struttura del Curriculum Aggiornato — D.M. 2/2026</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Shape 4"/>
          <p:cNvSpPr/>
          <p:nvPr/>
        </p:nvSpPr>
        <p:spPr>
          <a:xfrm>
            <a:off x="243840" y="1341120"/>
            <a:ext cx="5608320" cy="249936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7" name="Shape 5"/>
          <p:cNvSpPr/>
          <p:nvPr/>
        </p:nvSpPr>
        <p:spPr>
          <a:xfrm>
            <a:off x="243840" y="1341120"/>
            <a:ext cx="5608320" cy="633984"/>
          </a:xfrm>
          <a:prstGeom prst="rect">
            <a:avLst/>
          </a:prstGeom>
          <a:solidFill>
            <a:srgbClr val="1D5C96"/>
          </a:solidFill>
          <a:ln w="12700">
            <a:solidFill>
              <a:srgbClr val="1D5C96"/>
            </a:solidFill>
            <a:prstDash val="solid"/>
          </a:ln>
        </p:spPr>
        <p:txBody>
          <a:bodyPr/>
          <a:lstStyle/>
          <a:p>
            <a:endParaRPr lang="it-IT" sz="2400"/>
          </a:p>
        </p:txBody>
      </p:sp>
      <p:pic>
        <p:nvPicPr>
          <p:cNvPr id="8" name="Image 0" descr="preencoded.png"/>
          <p:cNvPicPr>
            <a:picLocks noChangeAspect="1"/>
          </p:cNvPicPr>
          <p:nvPr/>
        </p:nvPicPr>
        <p:blipFill>
          <a:blip r:embed="rId3"/>
          <a:stretch>
            <a:fillRect/>
          </a:stretch>
        </p:blipFill>
        <p:spPr>
          <a:xfrm>
            <a:off x="365760" y="1426464"/>
            <a:ext cx="463296" cy="463296"/>
          </a:xfrm>
          <a:prstGeom prst="rect">
            <a:avLst/>
          </a:prstGeom>
        </p:spPr>
      </p:pic>
      <p:sp>
        <p:nvSpPr>
          <p:cNvPr id="9" name="Text 6"/>
          <p:cNvSpPr/>
          <p:nvPr/>
        </p:nvSpPr>
        <p:spPr>
          <a:xfrm>
            <a:off x="975360" y="1389888"/>
            <a:ext cx="2682240" cy="268224"/>
          </a:xfrm>
          <a:prstGeom prst="rect">
            <a:avLst/>
          </a:prstGeom>
          <a:noFill/>
          <a:ln/>
        </p:spPr>
        <p:txBody>
          <a:bodyPr wrap="square" rtlCol="0" anchor="ctr"/>
          <a:lstStyle/>
          <a:p>
            <a:r>
              <a:rPr lang="en-US" sz="1333" b="1" dirty="0">
                <a:solidFill>
                  <a:srgbClr val="FFFFFF"/>
                </a:solidFill>
              </a:rPr>
              <a:t>PARTE I</a:t>
            </a:r>
            <a:endParaRPr lang="en-US" sz="1333" dirty="0"/>
          </a:p>
        </p:txBody>
      </p:sp>
      <p:sp>
        <p:nvSpPr>
          <p:cNvPr id="10" name="Text 7"/>
          <p:cNvSpPr/>
          <p:nvPr/>
        </p:nvSpPr>
        <p:spPr>
          <a:xfrm>
            <a:off x="975360" y="1670304"/>
            <a:ext cx="4693920" cy="268224"/>
          </a:xfrm>
          <a:prstGeom prst="rect">
            <a:avLst/>
          </a:prstGeom>
          <a:noFill/>
          <a:ln/>
        </p:spPr>
        <p:txBody>
          <a:bodyPr wrap="square" rtlCol="0" anchor="ctr"/>
          <a:lstStyle/>
          <a:p>
            <a:r>
              <a:rPr lang="en-US" sz="1467" b="1" dirty="0">
                <a:solidFill>
                  <a:srgbClr val="FFFFFF"/>
                </a:solidFill>
              </a:rPr>
              <a:t>Istruzione e Formazione</a:t>
            </a:r>
            <a:endParaRPr lang="en-US" sz="1467" dirty="0"/>
          </a:p>
        </p:txBody>
      </p:sp>
      <p:sp>
        <p:nvSpPr>
          <p:cNvPr id="11" name="Text 8"/>
          <p:cNvSpPr/>
          <p:nvPr/>
        </p:nvSpPr>
        <p:spPr>
          <a:xfrm>
            <a:off x="390144" y="2036064"/>
            <a:ext cx="5242560" cy="304800"/>
          </a:xfrm>
          <a:prstGeom prst="rect">
            <a:avLst/>
          </a:prstGeom>
          <a:noFill/>
          <a:ln/>
        </p:spPr>
        <p:txBody>
          <a:bodyPr wrap="square" rtlCol="0" anchor="ctr"/>
          <a:lstStyle/>
          <a:p>
            <a:r>
              <a:rPr lang="en-US" sz="1200" b="1" i="1" dirty="0">
                <a:solidFill>
                  <a:srgbClr val="1D5C96"/>
                </a:solidFill>
              </a:rPr>
              <a:t>A cura della scuola</a:t>
            </a:r>
            <a:endParaRPr lang="en-US" sz="1200" dirty="0"/>
          </a:p>
        </p:txBody>
      </p:sp>
      <p:sp>
        <p:nvSpPr>
          <p:cNvPr id="12" name="Text 9"/>
          <p:cNvSpPr/>
          <p:nvPr/>
        </p:nvSpPr>
        <p:spPr>
          <a:xfrm>
            <a:off x="463296" y="2353056"/>
            <a:ext cx="5181600" cy="316992"/>
          </a:xfrm>
          <a:prstGeom prst="rect">
            <a:avLst/>
          </a:prstGeom>
          <a:noFill/>
          <a:ln/>
        </p:spPr>
        <p:txBody>
          <a:bodyPr wrap="square" rtlCol="0" anchor="ctr"/>
          <a:lstStyle/>
          <a:p>
            <a:r>
              <a:rPr lang="en-US" sz="1333" dirty="0">
                <a:solidFill>
                  <a:srgbClr val="1C2833"/>
                </a:solidFill>
              </a:rPr>
              <a:t>›  Piano di studi con ore per disciplina</a:t>
            </a:r>
            <a:endParaRPr lang="en-US" sz="1333" dirty="0"/>
          </a:p>
        </p:txBody>
      </p:sp>
      <p:sp>
        <p:nvSpPr>
          <p:cNvPr id="13" name="Text 10"/>
          <p:cNvSpPr/>
          <p:nvPr/>
        </p:nvSpPr>
        <p:spPr>
          <a:xfrm>
            <a:off x="463296" y="2682240"/>
            <a:ext cx="5181600" cy="316992"/>
          </a:xfrm>
          <a:prstGeom prst="rect">
            <a:avLst/>
          </a:prstGeom>
          <a:noFill/>
          <a:ln/>
        </p:spPr>
        <p:txBody>
          <a:bodyPr wrap="square" rtlCol="0" anchor="ctr"/>
          <a:lstStyle/>
          <a:p>
            <a:r>
              <a:rPr lang="en-US" sz="1333" dirty="0">
                <a:solidFill>
                  <a:srgbClr val="1C2833"/>
                </a:solidFill>
              </a:rPr>
              <a:t>›  Credito scolastico (III-IV-V anno)</a:t>
            </a:r>
            <a:endParaRPr lang="en-US" sz="1333" dirty="0"/>
          </a:p>
        </p:txBody>
      </p:sp>
      <p:sp>
        <p:nvSpPr>
          <p:cNvPr id="14" name="Text 11"/>
          <p:cNvSpPr/>
          <p:nvPr/>
        </p:nvSpPr>
        <p:spPr>
          <a:xfrm>
            <a:off x="463296" y="3011424"/>
            <a:ext cx="5181600" cy="316992"/>
          </a:xfrm>
          <a:prstGeom prst="rect">
            <a:avLst/>
          </a:prstGeom>
          <a:noFill/>
          <a:ln/>
        </p:spPr>
        <p:txBody>
          <a:bodyPr wrap="square" rtlCol="0" anchor="ctr"/>
          <a:lstStyle/>
          <a:p>
            <a:r>
              <a:rPr lang="en-US" sz="1333" dirty="0">
                <a:solidFill>
                  <a:srgbClr val="1C2833"/>
                </a:solidFill>
              </a:rPr>
              <a:t>›  </a:t>
            </a:r>
            <a:r>
              <a:rPr lang="it-IT" sz="1333" dirty="0">
                <a:solidFill>
                  <a:srgbClr val="1C2833"/>
                </a:solidFill>
              </a:rPr>
              <a:t>Attività</a:t>
            </a:r>
            <a:r>
              <a:rPr lang="en-US" sz="1333" dirty="0">
                <a:solidFill>
                  <a:srgbClr val="1C2833"/>
                </a:solidFill>
              </a:rPr>
              <a:t> FSL</a:t>
            </a:r>
            <a:endParaRPr lang="en-US" sz="1333" dirty="0"/>
          </a:p>
        </p:txBody>
      </p:sp>
      <p:sp>
        <p:nvSpPr>
          <p:cNvPr id="15" name="Text 12"/>
          <p:cNvSpPr/>
          <p:nvPr/>
        </p:nvSpPr>
        <p:spPr>
          <a:xfrm>
            <a:off x="463296" y="3340608"/>
            <a:ext cx="5181600" cy="316992"/>
          </a:xfrm>
          <a:prstGeom prst="rect">
            <a:avLst/>
          </a:prstGeom>
          <a:noFill/>
          <a:ln/>
        </p:spPr>
        <p:txBody>
          <a:bodyPr wrap="square" rtlCol="0" anchor="ctr"/>
          <a:lstStyle/>
          <a:p>
            <a:r>
              <a:rPr lang="en-US" sz="1333" dirty="0">
                <a:solidFill>
                  <a:srgbClr val="1C2833"/>
                </a:solidFill>
              </a:rPr>
              <a:t>›  Titolo di studio e punteggio Maturità</a:t>
            </a:r>
            <a:endParaRPr lang="en-US" sz="1333" dirty="0"/>
          </a:p>
        </p:txBody>
      </p:sp>
      <p:sp>
        <p:nvSpPr>
          <p:cNvPr id="16" name="Text 13"/>
          <p:cNvSpPr/>
          <p:nvPr/>
        </p:nvSpPr>
        <p:spPr>
          <a:xfrm>
            <a:off x="463296" y="3669792"/>
            <a:ext cx="5181600" cy="316992"/>
          </a:xfrm>
          <a:prstGeom prst="rect">
            <a:avLst/>
          </a:prstGeom>
          <a:noFill/>
          <a:ln/>
        </p:spPr>
        <p:txBody>
          <a:bodyPr wrap="square" rtlCol="0" anchor="ctr"/>
          <a:lstStyle/>
          <a:p>
            <a:r>
              <a:rPr lang="en-US" sz="1333" dirty="0">
                <a:solidFill>
                  <a:srgbClr val="1C2833"/>
                </a:solidFill>
              </a:rPr>
              <a:t>›  Profilo e competenze di indirizzo</a:t>
            </a:r>
            <a:endParaRPr lang="en-US" sz="1333" dirty="0"/>
          </a:p>
        </p:txBody>
      </p:sp>
      <p:sp>
        <p:nvSpPr>
          <p:cNvPr id="17" name="Shape 14"/>
          <p:cNvSpPr/>
          <p:nvPr/>
        </p:nvSpPr>
        <p:spPr>
          <a:xfrm>
            <a:off x="6217920" y="1341120"/>
            <a:ext cx="5608320" cy="249936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18" name="Shape 15"/>
          <p:cNvSpPr/>
          <p:nvPr/>
        </p:nvSpPr>
        <p:spPr>
          <a:xfrm>
            <a:off x="6217920" y="1341120"/>
            <a:ext cx="5608320" cy="633984"/>
          </a:xfrm>
          <a:prstGeom prst="rect">
            <a:avLst/>
          </a:prstGeom>
          <a:solidFill>
            <a:srgbClr val="1E8449"/>
          </a:solidFill>
          <a:ln w="12700">
            <a:solidFill>
              <a:srgbClr val="1E8449"/>
            </a:solidFill>
            <a:prstDash val="solid"/>
          </a:ln>
        </p:spPr>
        <p:txBody>
          <a:bodyPr/>
          <a:lstStyle/>
          <a:p>
            <a:endParaRPr lang="it-IT" sz="2400"/>
          </a:p>
        </p:txBody>
      </p:sp>
      <p:pic>
        <p:nvPicPr>
          <p:cNvPr id="19" name="Image 1" descr="preencoded.png"/>
          <p:cNvPicPr>
            <a:picLocks noChangeAspect="1"/>
          </p:cNvPicPr>
          <p:nvPr/>
        </p:nvPicPr>
        <p:blipFill>
          <a:blip r:embed="rId4"/>
          <a:stretch>
            <a:fillRect/>
          </a:stretch>
        </p:blipFill>
        <p:spPr>
          <a:xfrm>
            <a:off x="6339840" y="1426464"/>
            <a:ext cx="463296" cy="463296"/>
          </a:xfrm>
          <a:prstGeom prst="rect">
            <a:avLst/>
          </a:prstGeom>
        </p:spPr>
      </p:pic>
      <p:sp>
        <p:nvSpPr>
          <p:cNvPr id="20" name="Text 16"/>
          <p:cNvSpPr/>
          <p:nvPr/>
        </p:nvSpPr>
        <p:spPr>
          <a:xfrm>
            <a:off x="6949440" y="1389888"/>
            <a:ext cx="2682240" cy="268224"/>
          </a:xfrm>
          <a:prstGeom prst="rect">
            <a:avLst/>
          </a:prstGeom>
          <a:noFill/>
          <a:ln/>
        </p:spPr>
        <p:txBody>
          <a:bodyPr wrap="square" rtlCol="0" anchor="ctr"/>
          <a:lstStyle/>
          <a:p>
            <a:r>
              <a:rPr lang="en-US" sz="1333" b="1" dirty="0">
                <a:solidFill>
                  <a:srgbClr val="FFFFFF"/>
                </a:solidFill>
              </a:rPr>
              <a:t>PARTE II</a:t>
            </a:r>
            <a:endParaRPr lang="en-US" sz="1333" dirty="0"/>
          </a:p>
        </p:txBody>
      </p:sp>
      <p:sp>
        <p:nvSpPr>
          <p:cNvPr id="21" name="Text 17"/>
          <p:cNvSpPr/>
          <p:nvPr/>
        </p:nvSpPr>
        <p:spPr>
          <a:xfrm>
            <a:off x="6949440" y="1670304"/>
            <a:ext cx="4693920" cy="268224"/>
          </a:xfrm>
          <a:prstGeom prst="rect">
            <a:avLst/>
          </a:prstGeom>
          <a:noFill/>
          <a:ln/>
        </p:spPr>
        <p:txBody>
          <a:bodyPr wrap="square" rtlCol="0" anchor="ctr"/>
          <a:lstStyle/>
          <a:p>
            <a:r>
              <a:rPr lang="en-US" sz="1467" b="1" dirty="0">
                <a:solidFill>
                  <a:srgbClr val="FFFFFF"/>
                </a:solidFill>
              </a:rPr>
              <a:t>Certificazioni</a:t>
            </a:r>
            <a:endParaRPr lang="en-US" sz="1467" dirty="0"/>
          </a:p>
        </p:txBody>
      </p:sp>
      <p:sp>
        <p:nvSpPr>
          <p:cNvPr id="22" name="Text 18"/>
          <p:cNvSpPr/>
          <p:nvPr/>
        </p:nvSpPr>
        <p:spPr>
          <a:xfrm>
            <a:off x="6364224" y="2036064"/>
            <a:ext cx="5242560" cy="304800"/>
          </a:xfrm>
          <a:prstGeom prst="rect">
            <a:avLst/>
          </a:prstGeom>
          <a:noFill/>
          <a:ln/>
        </p:spPr>
        <p:txBody>
          <a:bodyPr wrap="square" rtlCol="0" anchor="ctr"/>
          <a:lstStyle/>
          <a:p>
            <a:r>
              <a:rPr lang="en-US" sz="1200" b="1" i="1" dirty="0">
                <a:solidFill>
                  <a:srgbClr val="1E8449"/>
                </a:solidFill>
              </a:rPr>
              <a:t>A cura della scuola</a:t>
            </a:r>
            <a:endParaRPr lang="en-US" sz="1200" dirty="0"/>
          </a:p>
        </p:txBody>
      </p:sp>
      <p:sp>
        <p:nvSpPr>
          <p:cNvPr id="23" name="Text 19"/>
          <p:cNvSpPr/>
          <p:nvPr/>
        </p:nvSpPr>
        <p:spPr>
          <a:xfrm>
            <a:off x="6437376" y="2353056"/>
            <a:ext cx="5181600" cy="316992"/>
          </a:xfrm>
          <a:prstGeom prst="rect">
            <a:avLst/>
          </a:prstGeom>
          <a:noFill/>
          <a:ln/>
        </p:spPr>
        <p:txBody>
          <a:bodyPr wrap="square" rtlCol="0" anchor="ctr"/>
          <a:lstStyle/>
          <a:p>
            <a:r>
              <a:rPr lang="en-US" sz="1333" dirty="0">
                <a:solidFill>
                  <a:srgbClr val="1C2833"/>
                </a:solidFill>
              </a:rPr>
              <a:t>›  Certificazioni linguistiche (QCER)</a:t>
            </a:r>
            <a:endParaRPr lang="en-US" sz="1333" dirty="0"/>
          </a:p>
        </p:txBody>
      </p:sp>
      <p:sp>
        <p:nvSpPr>
          <p:cNvPr id="24" name="Text 20"/>
          <p:cNvSpPr/>
          <p:nvPr/>
        </p:nvSpPr>
        <p:spPr>
          <a:xfrm>
            <a:off x="6437376" y="2682240"/>
            <a:ext cx="5181600" cy="316992"/>
          </a:xfrm>
          <a:prstGeom prst="rect">
            <a:avLst/>
          </a:prstGeom>
          <a:noFill/>
          <a:ln/>
        </p:spPr>
        <p:txBody>
          <a:bodyPr wrap="square" rtlCol="0" anchor="ctr"/>
          <a:lstStyle/>
          <a:p>
            <a:r>
              <a:rPr lang="en-US" sz="1333" dirty="0">
                <a:solidFill>
                  <a:srgbClr val="1C2833"/>
                </a:solidFill>
              </a:rPr>
              <a:t>›  Certificazioni informatiche</a:t>
            </a:r>
            <a:endParaRPr lang="en-US" sz="1333" dirty="0"/>
          </a:p>
        </p:txBody>
      </p:sp>
      <p:sp>
        <p:nvSpPr>
          <p:cNvPr id="25" name="Text 21"/>
          <p:cNvSpPr/>
          <p:nvPr/>
        </p:nvSpPr>
        <p:spPr>
          <a:xfrm>
            <a:off x="6437376" y="3011424"/>
            <a:ext cx="5181600" cy="316992"/>
          </a:xfrm>
          <a:prstGeom prst="rect">
            <a:avLst/>
          </a:prstGeom>
          <a:noFill/>
          <a:ln/>
        </p:spPr>
        <p:txBody>
          <a:bodyPr wrap="square" rtlCol="0" anchor="ctr"/>
          <a:lstStyle/>
          <a:p>
            <a:r>
              <a:rPr lang="en-US" sz="1333" dirty="0">
                <a:solidFill>
                  <a:srgbClr val="1C2833"/>
                </a:solidFill>
              </a:rPr>
              <a:t>›  Altre certificazioni</a:t>
            </a:r>
            <a:endParaRPr lang="en-US" sz="1333" dirty="0"/>
          </a:p>
        </p:txBody>
      </p:sp>
      <p:sp>
        <p:nvSpPr>
          <p:cNvPr id="26" name="Shape 22"/>
          <p:cNvSpPr/>
          <p:nvPr/>
        </p:nvSpPr>
        <p:spPr>
          <a:xfrm>
            <a:off x="243840" y="4023360"/>
            <a:ext cx="5608320" cy="249936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27" name="Shape 23"/>
          <p:cNvSpPr/>
          <p:nvPr/>
        </p:nvSpPr>
        <p:spPr>
          <a:xfrm>
            <a:off x="243840" y="4023360"/>
            <a:ext cx="5608320" cy="633984"/>
          </a:xfrm>
          <a:prstGeom prst="rect">
            <a:avLst/>
          </a:prstGeom>
          <a:solidFill>
            <a:srgbClr val="7D1C2E"/>
          </a:solidFill>
          <a:ln w="12700">
            <a:solidFill>
              <a:srgbClr val="7D1C2E"/>
            </a:solidFill>
            <a:prstDash val="solid"/>
          </a:ln>
        </p:spPr>
        <p:txBody>
          <a:bodyPr/>
          <a:lstStyle/>
          <a:p>
            <a:endParaRPr lang="it-IT" sz="2400" dirty="0"/>
          </a:p>
        </p:txBody>
      </p:sp>
      <p:pic>
        <p:nvPicPr>
          <p:cNvPr id="28" name="Image 2" descr="preencoded.png"/>
          <p:cNvPicPr>
            <a:picLocks noChangeAspect="1"/>
          </p:cNvPicPr>
          <p:nvPr/>
        </p:nvPicPr>
        <p:blipFill>
          <a:blip r:embed="rId5"/>
          <a:stretch>
            <a:fillRect/>
          </a:stretch>
        </p:blipFill>
        <p:spPr>
          <a:xfrm>
            <a:off x="365760" y="4108704"/>
            <a:ext cx="463296" cy="463296"/>
          </a:xfrm>
          <a:prstGeom prst="rect">
            <a:avLst/>
          </a:prstGeom>
        </p:spPr>
      </p:pic>
      <p:sp>
        <p:nvSpPr>
          <p:cNvPr id="29" name="Text 24"/>
          <p:cNvSpPr/>
          <p:nvPr/>
        </p:nvSpPr>
        <p:spPr>
          <a:xfrm>
            <a:off x="975360" y="4072128"/>
            <a:ext cx="2682240" cy="268224"/>
          </a:xfrm>
          <a:prstGeom prst="rect">
            <a:avLst/>
          </a:prstGeom>
          <a:noFill/>
          <a:ln/>
        </p:spPr>
        <p:txBody>
          <a:bodyPr wrap="square" rtlCol="0" anchor="ctr"/>
          <a:lstStyle/>
          <a:p>
            <a:r>
              <a:rPr lang="en-US" sz="1333" b="1" dirty="0">
                <a:solidFill>
                  <a:srgbClr val="FFFFFF"/>
                </a:solidFill>
              </a:rPr>
              <a:t>PARTE III</a:t>
            </a:r>
            <a:endParaRPr lang="en-US" sz="1333" dirty="0"/>
          </a:p>
        </p:txBody>
      </p:sp>
      <p:sp>
        <p:nvSpPr>
          <p:cNvPr id="30" name="Text 25"/>
          <p:cNvSpPr/>
          <p:nvPr/>
        </p:nvSpPr>
        <p:spPr>
          <a:xfrm>
            <a:off x="975360" y="4352544"/>
            <a:ext cx="4693920" cy="268224"/>
          </a:xfrm>
          <a:prstGeom prst="rect">
            <a:avLst/>
          </a:prstGeom>
          <a:noFill/>
          <a:ln/>
        </p:spPr>
        <p:txBody>
          <a:bodyPr wrap="square" rtlCol="0" anchor="ctr"/>
          <a:lstStyle/>
          <a:p>
            <a:r>
              <a:rPr lang="en-US" sz="1467" b="1" dirty="0">
                <a:solidFill>
                  <a:srgbClr val="FFFFFF"/>
                </a:solidFill>
              </a:rPr>
              <a:t>Attività Extrascolastiche</a:t>
            </a:r>
            <a:endParaRPr lang="en-US" sz="1467" dirty="0"/>
          </a:p>
        </p:txBody>
      </p:sp>
      <p:sp>
        <p:nvSpPr>
          <p:cNvPr id="31" name="Text 26"/>
          <p:cNvSpPr/>
          <p:nvPr/>
        </p:nvSpPr>
        <p:spPr>
          <a:xfrm>
            <a:off x="390144" y="4718304"/>
            <a:ext cx="5242560" cy="304800"/>
          </a:xfrm>
          <a:prstGeom prst="rect">
            <a:avLst/>
          </a:prstGeom>
          <a:noFill/>
          <a:ln/>
        </p:spPr>
        <p:txBody>
          <a:bodyPr wrap="square" rtlCol="0" anchor="ctr"/>
          <a:lstStyle/>
          <a:p>
            <a:r>
              <a:rPr lang="en-US" sz="1200" b="1" i="1" dirty="0">
                <a:solidFill>
                  <a:srgbClr val="7D1C2E"/>
                </a:solidFill>
              </a:rPr>
              <a:t>A cura della/o studentessa/e</a:t>
            </a:r>
            <a:endParaRPr lang="en-US" sz="1200" dirty="0"/>
          </a:p>
        </p:txBody>
      </p:sp>
      <p:sp>
        <p:nvSpPr>
          <p:cNvPr id="32" name="Text 27"/>
          <p:cNvSpPr/>
          <p:nvPr/>
        </p:nvSpPr>
        <p:spPr>
          <a:xfrm>
            <a:off x="463296" y="5035296"/>
            <a:ext cx="5181600" cy="316992"/>
          </a:xfrm>
          <a:prstGeom prst="rect">
            <a:avLst/>
          </a:prstGeom>
          <a:noFill/>
          <a:ln/>
        </p:spPr>
        <p:txBody>
          <a:bodyPr wrap="square" rtlCol="0" anchor="ctr"/>
          <a:lstStyle/>
          <a:p>
            <a:r>
              <a:rPr lang="en-US" sz="1333" dirty="0">
                <a:solidFill>
                  <a:srgbClr val="1C2833"/>
                </a:solidFill>
              </a:rPr>
              <a:t>›  Attività culturali, artistiche, musicali</a:t>
            </a:r>
            <a:endParaRPr lang="en-US" sz="1333" dirty="0"/>
          </a:p>
        </p:txBody>
      </p:sp>
      <p:sp>
        <p:nvSpPr>
          <p:cNvPr id="33" name="Text 28"/>
          <p:cNvSpPr/>
          <p:nvPr/>
        </p:nvSpPr>
        <p:spPr>
          <a:xfrm>
            <a:off x="463296" y="5364480"/>
            <a:ext cx="5181600" cy="316992"/>
          </a:xfrm>
          <a:prstGeom prst="rect">
            <a:avLst/>
          </a:prstGeom>
          <a:noFill/>
          <a:ln/>
        </p:spPr>
        <p:txBody>
          <a:bodyPr wrap="square" rtlCol="0" anchor="ctr"/>
          <a:lstStyle/>
          <a:p>
            <a:r>
              <a:rPr lang="en-US" sz="1333" dirty="0">
                <a:solidFill>
                  <a:srgbClr val="1C2833"/>
                </a:solidFill>
              </a:rPr>
              <a:t>›  Attività sportive e di volontariato</a:t>
            </a:r>
            <a:endParaRPr lang="en-US" sz="1333" dirty="0"/>
          </a:p>
        </p:txBody>
      </p:sp>
      <p:sp>
        <p:nvSpPr>
          <p:cNvPr id="34" name="Text 29"/>
          <p:cNvSpPr/>
          <p:nvPr/>
        </p:nvSpPr>
        <p:spPr>
          <a:xfrm>
            <a:off x="463296" y="5693664"/>
            <a:ext cx="5181600" cy="316992"/>
          </a:xfrm>
          <a:prstGeom prst="rect">
            <a:avLst/>
          </a:prstGeom>
          <a:noFill/>
          <a:ln/>
        </p:spPr>
        <p:txBody>
          <a:bodyPr wrap="square" rtlCol="0" anchor="ctr"/>
          <a:lstStyle/>
          <a:p>
            <a:r>
              <a:rPr lang="en-US" sz="1333" dirty="0">
                <a:solidFill>
                  <a:srgbClr val="1C2833"/>
                </a:solidFill>
              </a:rPr>
              <a:t>›  Esperienze professionali</a:t>
            </a:r>
            <a:endParaRPr lang="en-US" sz="1333" dirty="0"/>
          </a:p>
        </p:txBody>
      </p:sp>
      <p:sp>
        <p:nvSpPr>
          <p:cNvPr id="35" name="Text 30"/>
          <p:cNvSpPr/>
          <p:nvPr/>
        </p:nvSpPr>
        <p:spPr>
          <a:xfrm>
            <a:off x="463296" y="6022848"/>
            <a:ext cx="5181600" cy="316992"/>
          </a:xfrm>
          <a:prstGeom prst="rect">
            <a:avLst/>
          </a:prstGeom>
          <a:noFill/>
          <a:ln/>
        </p:spPr>
        <p:txBody>
          <a:bodyPr wrap="square" rtlCol="0" anchor="ctr"/>
          <a:lstStyle/>
          <a:p>
            <a:r>
              <a:rPr lang="en-US" sz="1333" dirty="0">
                <a:solidFill>
                  <a:srgbClr val="1C2833"/>
                </a:solidFill>
              </a:rPr>
              <a:t>›  Gare, concorsi, pubblicazioni</a:t>
            </a:r>
            <a:endParaRPr lang="en-US" sz="1333" dirty="0"/>
          </a:p>
        </p:txBody>
      </p:sp>
      <p:sp>
        <p:nvSpPr>
          <p:cNvPr id="36" name="Shape 31"/>
          <p:cNvSpPr/>
          <p:nvPr/>
        </p:nvSpPr>
        <p:spPr>
          <a:xfrm>
            <a:off x="6217920" y="4023360"/>
            <a:ext cx="5608320" cy="249936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37" name="Shape 32"/>
          <p:cNvSpPr/>
          <p:nvPr/>
        </p:nvSpPr>
        <p:spPr>
          <a:xfrm>
            <a:off x="6217920" y="4023360"/>
            <a:ext cx="5608320" cy="633984"/>
          </a:xfrm>
          <a:prstGeom prst="rect">
            <a:avLst/>
          </a:prstGeom>
          <a:solidFill>
            <a:srgbClr val="6C3483"/>
          </a:solidFill>
          <a:ln w="12700">
            <a:solidFill>
              <a:srgbClr val="6C3483"/>
            </a:solidFill>
            <a:prstDash val="solid"/>
          </a:ln>
        </p:spPr>
        <p:txBody>
          <a:bodyPr/>
          <a:lstStyle/>
          <a:p>
            <a:endParaRPr lang="it-IT" sz="2400"/>
          </a:p>
        </p:txBody>
      </p:sp>
      <p:pic>
        <p:nvPicPr>
          <p:cNvPr id="38" name="Image 3" descr="preencoded.png"/>
          <p:cNvPicPr>
            <a:picLocks noChangeAspect="1"/>
          </p:cNvPicPr>
          <p:nvPr/>
        </p:nvPicPr>
        <p:blipFill>
          <a:blip r:embed="rId6"/>
          <a:stretch>
            <a:fillRect/>
          </a:stretch>
        </p:blipFill>
        <p:spPr>
          <a:xfrm>
            <a:off x="6339840" y="4108704"/>
            <a:ext cx="463296" cy="463296"/>
          </a:xfrm>
          <a:prstGeom prst="rect">
            <a:avLst/>
          </a:prstGeom>
        </p:spPr>
      </p:pic>
      <p:sp>
        <p:nvSpPr>
          <p:cNvPr id="39" name="Text 33"/>
          <p:cNvSpPr/>
          <p:nvPr/>
        </p:nvSpPr>
        <p:spPr>
          <a:xfrm>
            <a:off x="6949440" y="4072128"/>
            <a:ext cx="2682240" cy="268224"/>
          </a:xfrm>
          <a:prstGeom prst="rect">
            <a:avLst/>
          </a:prstGeom>
          <a:noFill/>
          <a:ln/>
        </p:spPr>
        <p:txBody>
          <a:bodyPr wrap="square" rtlCol="0" anchor="ctr"/>
          <a:lstStyle/>
          <a:p>
            <a:r>
              <a:rPr lang="en-US" sz="1333" b="1" dirty="0">
                <a:solidFill>
                  <a:srgbClr val="FFFFFF"/>
                </a:solidFill>
              </a:rPr>
              <a:t>PARTE IV ★</a:t>
            </a:r>
            <a:endParaRPr lang="en-US" sz="1333" dirty="0"/>
          </a:p>
        </p:txBody>
      </p:sp>
      <p:sp>
        <p:nvSpPr>
          <p:cNvPr id="40" name="Text 34"/>
          <p:cNvSpPr/>
          <p:nvPr/>
        </p:nvSpPr>
        <p:spPr>
          <a:xfrm>
            <a:off x="6949440" y="4352544"/>
            <a:ext cx="4693920" cy="268224"/>
          </a:xfrm>
          <a:prstGeom prst="rect">
            <a:avLst/>
          </a:prstGeom>
          <a:noFill/>
          <a:ln/>
        </p:spPr>
        <p:txBody>
          <a:bodyPr wrap="square" rtlCol="0" anchor="ctr"/>
          <a:lstStyle/>
          <a:p>
            <a:r>
              <a:rPr lang="en-US" sz="1467" b="1" dirty="0">
                <a:solidFill>
                  <a:srgbClr val="FFFFFF"/>
                </a:solidFill>
              </a:rPr>
              <a:t>Prove Nazionali INVALSI</a:t>
            </a:r>
            <a:endParaRPr lang="en-US" sz="1467" dirty="0"/>
          </a:p>
        </p:txBody>
      </p:sp>
      <p:sp>
        <p:nvSpPr>
          <p:cNvPr id="41" name="Text 35"/>
          <p:cNvSpPr/>
          <p:nvPr/>
        </p:nvSpPr>
        <p:spPr>
          <a:xfrm>
            <a:off x="6364224" y="4718304"/>
            <a:ext cx="5242560" cy="304800"/>
          </a:xfrm>
          <a:prstGeom prst="rect">
            <a:avLst/>
          </a:prstGeom>
          <a:noFill/>
          <a:ln/>
        </p:spPr>
        <p:txBody>
          <a:bodyPr wrap="square" rtlCol="0" anchor="ctr"/>
          <a:lstStyle/>
          <a:p>
            <a:r>
              <a:rPr lang="en-US" sz="1200" b="1" i="1" dirty="0">
                <a:solidFill>
                  <a:srgbClr val="6C3483"/>
                </a:solidFill>
              </a:rPr>
              <a:t>A cura di INVALSI — dopo l'esame</a:t>
            </a:r>
            <a:endParaRPr lang="en-US" sz="1200" dirty="0"/>
          </a:p>
        </p:txBody>
      </p:sp>
      <p:sp>
        <p:nvSpPr>
          <p:cNvPr id="42" name="Text 36"/>
          <p:cNvSpPr/>
          <p:nvPr/>
        </p:nvSpPr>
        <p:spPr>
          <a:xfrm>
            <a:off x="6437376" y="5035296"/>
            <a:ext cx="5181600" cy="316992"/>
          </a:xfrm>
          <a:prstGeom prst="rect">
            <a:avLst/>
          </a:prstGeom>
          <a:noFill/>
          <a:ln/>
        </p:spPr>
        <p:txBody>
          <a:bodyPr wrap="square" rtlCol="0" anchor="ctr"/>
          <a:lstStyle/>
          <a:p>
            <a:r>
              <a:rPr lang="en-US" sz="1333" dirty="0">
                <a:solidFill>
                  <a:srgbClr val="1C2833"/>
                </a:solidFill>
              </a:rPr>
              <a:t>›  Livelli in italiano (descrittivi)</a:t>
            </a:r>
            <a:endParaRPr lang="en-US" sz="1333" dirty="0"/>
          </a:p>
        </p:txBody>
      </p:sp>
      <p:sp>
        <p:nvSpPr>
          <p:cNvPr id="43" name="Text 37"/>
          <p:cNvSpPr/>
          <p:nvPr/>
        </p:nvSpPr>
        <p:spPr>
          <a:xfrm>
            <a:off x="6437376" y="5364480"/>
            <a:ext cx="5181600" cy="316992"/>
          </a:xfrm>
          <a:prstGeom prst="rect">
            <a:avLst/>
          </a:prstGeom>
          <a:noFill/>
          <a:ln/>
        </p:spPr>
        <p:txBody>
          <a:bodyPr wrap="square" rtlCol="0" anchor="ctr"/>
          <a:lstStyle/>
          <a:p>
            <a:r>
              <a:rPr lang="en-US" sz="1333" dirty="0">
                <a:solidFill>
                  <a:srgbClr val="1C2833"/>
                </a:solidFill>
              </a:rPr>
              <a:t>›  Livelli in matematica (descrittivi)</a:t>
            </a:r>
            <a:endParaRPr lang="en-US" sz="1333" dirty="0"/>
          </a:p>
        </p:txBody>
      </p:sp>
      <p:sp>
        <p:nvSpPr>
          <p:cNvPr id="44" name="Text 38"/>
          <p:cNvSpPr/>
          <p:nvPr/>
        </p:nvSpPr>
        <p:spPr>
          <a:xfrm>
            <a:off x="6437376" y="5693664"/>
            <a:ext cx="5181600" cy="316992"/>
          </a:xfrm>
          <a:prstGeom prst="rect">
            <a:avLst/>
          </a:prstGeom>
          <a:noFill/>
          <a:ln/>
        </p:spPr>
        <p:txBody>
          <a:bodyPr wrap="square" rtlCol="0" anchor="ctr"/>
          <a:lstStyle/>
          <a:p>
            <a:r>
              <a:rPr lang="en-US" sz="1333" dirty="0">
                <a:solidFill>
                  <a:srgbClr val="1C2833"/>
                </a:solidFill>
              </a:rPr>
              <a:t>›  Certificazione abilità lingua inglese</a:t>
            </a:r>
            <a:endParaRPr lang="en-US" sz="1333" dirty="0"/>
          </a:p>
        </p:txBody>
      </p:sp>
      <p:sp>
        <p:nvSpPr>
          <p:cNvPr id="45" name="Text 39"/>
          <p:cNvSpPr/>
          <p:nvPr/>
        </p:nvSpPr>
        <p:spPr>
          <a:xfrm>
            <a:off x="6437376" y="6022848"/>
            <a:ext cx="5181600" cy="316992"/>
          </a:xfrm>
          <a:prstGeom prst="rect">
            <a:avLst/>
          </a:prstGeom>
          <a:noFill/>
          <a:ln/>
        </p:spPr>
        <p:txBody>
          <a:bodyPr wrap="square" rtlCol="0" anchor="ctr"/>
          <a:lstStyle/>
          <a:p>
            <a:r>
              <a:rPr lang="en-US" sz="1333" dirty="0">
                <a:solidFill>
                  <a:srgbClr val="1C2833"/>
                </a:solidFill>
              </a:rPr>
              <a:t>›  Integrata solo dopo la Maturità</a:t>
            </a:r>
            <a:endParaRPr lang="en-US" sz="1333" dirty="0"/>
          </a:p>
        </p:txBody>
      </p:sp>
    </p:spTree>
    <p:extLst>
      <p:ext uri="{BB962C8B-B14F-4D97-AF65-F5344CB8AC3E}">
        <p14:creationId xmlns:p14="http://schemas.microsoft.com/office/powerpoint/2010/main" val="18067158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7D1C2E"/>
          </a:solidFill>
          <a:ln w="12700">
            <a:solidFill>
              <a:srgbClr val="7D1C2E"/>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05a  |  Parte III – Attività Extrascolastiche: Perché è Importante</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Text 4"/>
          <p:cNvSpPr/>
          <p:nvPr/>
        </p:nvSpPr>
        <p:spPr>
          <a:xfrm>
            <a:off x="365760" y="1316736"/>
            <a:ext cx="11460480" cy="707136"/>
          </a:xfrm>
          <a:prstGeom prst="rect">
            <a:avLst/>
          </a:prstGeom>
          <a:noFill/>
          <a:ln/>
        </p:spPr>
        <p:txBody>
          <a:bodyPr wrap="square" rtlCol="0" anchor="ctr"/>
          <a:lstStyle/>
          <a:p>
            <a:r>
              <a:rPr lang="en-US" sz="1733" i="1" dirty="0">
                <a:solidFill>
                  <a:srgbClr val="1C2833"/>
                </a:solidFill>
              </a:rPr>
              <a:t>La Parte III è l'unica sezione del Curriculum compilata direttamente dallo/a studente/ssa: è la sua voce, la sua identità oltre l'aula.</a:t>
            </a:r>
            <a:endParaRPr lang="en-US" sz="1733" dirty="0"/>
          </a:p>
        </p:txBody>
      </p:sp>
      <p:sp>
        <p:nvSpPr>
          <p:cNvPr id="7" name="Shape 5"/>
          <p:cNvSpPr/>
          <p:nvPr/>
        </p:nvSpPr>
        <p:spPr>
          <a:xfrm>
            <a:off x="365760" y="2170176"/>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9000"/>
              </a:srgbClr>
            </a:outerShdw>
          </a:effectLst>
        </p:spPr>
        <p:txBody>
          <a:bodyPr/>
          <a:lstStyle/>
          <a:p>
            <a:endParaRPr lang="it-IT" sz="2400"/>
          </a:p>
        </p:txBody>
      </p:sp>
      <p:sp>
        <p:nvSpPr>
          <p:cNvPr id="8" name="Shape 6"/>
          <p:cNvSpPr/>
          <p:nvPr/>
        </p:nvSpPr>
        <p:spPr>
          <a:xfrm>
            <a:off x="365760" y="2170176"/>
            <a:ext cx="97536" cy="1889760"/>
          </a:xfrm>
          <a:prstGeom prst="rect">
            <a:avLst/>
          </a:prstGeom>
          <a:solidFill>
            <a:srgbClr val="7D1C2E"/>
          </a:solidFill>
          <a:ln w="12700">
            <a:solidFill>
              <a:srgbClr val="7D1C2E"/>
            </a:solidFill>
            <a:prstDash val="solid"/>
          </a:ln>
        </p:spPr>
        <p:txBody>
          <a:bodyPr/>
          <a:lstStyle/>
          <a:p>
            <a:endParaRPr lang="it-IT" sz="2400"/>
          </a:p>
        </p:txBody>
      </p:sp>
      <p:pic>
        <p:nvPicPr>
          <p:cNvPr id="9" name="Image 0" descr="preencoded.png"/>
          <p:cNvPicPr>
            <a:picLocks noChangeAspect="1"/>
          </p:cNvPicPr>
          <p:nvPr/>
        </p:nvPicPr>
        <p:blipFill>
          <a:blip r:embed="rId3"/>
          <a:stretch>
            <a:fillRect/>
          </a:stretch>
        </p:blipFill>
        <p:spPr>
          <a:xfrm>
            <a:off x="585216" y="2353056"/>
            <a:ext cx="560832" cy="560832"/>
          </a:xfrm>
          <a:prstGeom prst="rect">
            <a:avLst/>
          </a:prstGeom>
        </p:spPr>
      </p:pic>
      <p:sp>
        <p:nvSpPr>
          <p:cNvPr id="10" name="Text 7"/>
          <p:cNvSpPr/>
          <p:nvPr/>
        </p:nvSpPr>
        <p:spPr>
          <a:xfrm>
            <a:off x="1341120" y="2292096"/>
            <a:ext cx="4328160" cy="512064"/>
          </a:xfrm>
          <a:prstGeom prst="rect">
            <a:avLst/>
          </a:prstGeom>
          <a:noFill/>
          <a:ln/>
        </p:spPr>
        <p:txBody>
          <a:bodyPr wrap="square" rtlCol="0" anchor="ctr"/>
          <a:lstStyle/>
          <a:p>
            <a:r>
              <a:rPr lang="en-US" sz="1733" b="1" dirty="0">
                <a:solidFill>
                  <a:srgbClr val="1C2833"/>
                </a:solidFill>
              </a:rPr>
              <a:t>Valorizza il percorso personale</a:t>
            </a:r>
            <a:endParaRPr lang="en-US" sz="1733" dirty="0"/>
          </a:p>
        </p:txBody>
      </p:sp>
      <p:sp>
        <p:nvSpPr>
          <p:cNvPr id="11" name="Text 8"/>
          <p:cNvSpPr/>
          <p:nvPr/>
        </p:nvSpPr>
        <p:spPr>
          <a:xfrm>
            <a:off x="1341120" y="2840736"/>
            <a:ext cx="4328160" cy="1072896"/>
          </a:xfrm>
          <a:prstGeom prst="rect">
            <a:avLst/>
          </a:prstGeom>
          <a:noFill/>
          <a:ln/>
        </p:spPr>
        <p:txBody>
          <a:bodyPr wrap="square" rtlCol="0" anchor="ctr"/>
          <a:lstStyle/>
          <a:p>
            <a:r>
              <a:rPr lang="en-US" sz="1467" dirty="0">
                <a:solidFill>
                  <a:srgbClr val="5D6D7E"/>
                </a:solidFill>
              </a:rPr>
              <a:t>Raccoglie esperienze che i voti non misurano: sport, musica, teatro, volontariato, lavoro part-time, pubblicazioni</a:t>
            </a:r>
            <a:endParaRPr lang="en-US" sz="1467" dirty="0"/>
          </a:p>
        </p:txBody>
      </p:sp>
      <p:sp>
        <p:nvSpPr>
          <p:cNvPr id="12" name="Shape 9"/>
          <p:cNvSpPr/>
          <p:nvPr/>
        </p:nvSpPr>
        <p:spPr>
          <a:xfrm>
            <a:off x="6278880" y="2170176"/>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9000"/>
              </a:srgbClr>
            </a:outerShdw>
          </a:effectLst>
        </p:spPr>
        <p:txBody>
          <a:bodyPr/>
          <a:lstStyle/>
          <a:p>
            <a:endParaRPr lang="it-IT" sz="2400"/>
          </a:p>
        </p:txBody>
      </p:sp>
      <p:sp>
        <p:nvSpPr>
          <p:cNvPr id="13" name="Shape 10"/>
          <p:cNvSpPr/>
          <p:nvPr/>
        </p:nvSpPr>
        <p:spPr>
          <a:xfrm>
            <a:off x="6278880" y="2170176"/>
            <a:ext cx="97536" cy="1889760"/>
          </a:xfrm>
          <a:prstGeom prst="rect">
            <a:avLst/>
          </a:prstGeom>
          <a:solidFill>
            <a:srgbClr val="1D5C96"/>
          </a:solidFill>
          <a:ln w="12700">
            <a:solidFill>
              <a:srgbClr val="1D5C96"/>
            </a:solidFill>
            <a:prstDash val="solid"/>
          </a:ln>
        </p:spPr>
        <p:txBody>
          <a:bodyPr/>
          <a:lstStyle/>
          <a:p>
            <a:endParaRPr lang="it-IT" sz="2400"/>
          </a:p>
        </p:txBody>
      </p:sp>
      <p:pic>
        <p:nvPicPr>
          <p:cNvPr id="14" name="Image 1" descr="preencoded.png"/>
          <p:cNvPicPr>
            <a:picLocks noChangeAspect="1"/>
          </p:cNvPicPr>
          <p:nvPr/>
        </p:nvPicPr>
        <p:blipFill>
          <a:blip r:embed="rId4"/>
          <a:stretch>
            <a:fillRect/>
          </a:stretch>
        </p:blipFill>
        <p:spPr>
          <a:xfrm>
            <a:off x="6498336" y="2353056"/>
            <a:ext cx="560832" cy="560832"/>
          </a:xfrm>
          <a:prstGeom prst="rect">
            <a:avLst/>
          </a:prstGeom>
        </p:spPr>
      </p:pic>
      <p:sp>
        <p:nvSpPr>
          <p:cNvPr id="15" name="Text 11"/>
          <p:cNvSpPr/>
          <p:nvPr/>
        </p:nvSpPr>
        <p:spPr>
          <a:xfrm>
            <a:off x="7254240" y="2292096"/>
            <a:ext cx="4328160" cy="512064"/>
          </a:xfrm>
          <a:prstGeom prst="rect">
            <a:avLst/>
          </a:prstGeom>
          <a:noFill/>
          <a:ln/>
        </p:spPr>
        <p:txBody>
          <a:bodyPr wrap="square" rtlCol="0" anchor="ctr"/>
          <a:lstStyle/>
          <a:p>
            <a:r>
              <a:rPr lang="en-US" sz="1733" b="1" dirty="0">
                <a:solidFill>
                  <a:srgbClr val="1C2833"/>
                </a:solidFill>
              </a:rPr>
              <a:t>Orienta le scelte future</a:t>
            </a:r>
            <a:endParaRPr lang="en-US" sz="1733" dirty="0"/>
          </a:p>
        </p:txBody>
      </p:sp>
      <p:sp>
        <p:nvSpPr>
          <p:cNvPr id="16" name="Text 12"/>
          <p:cNvSpPr/>
          <p:nvPr/>
        </p:nvSpPr>
        <p:spPr>
          <a:xfrm>
            <a:off x="7254240" y="2840736"/>
            <a:ext cx="4328160" cy="1072896"/>
          </a:xfrm>
          <a:prstGeom prst="rect">
            <a:avLst/>
          </a:prstGeom>
          <a:noFill/>
          <a:ln/>
        </p:spPr>
        <p:txBody>
          <a:bodyPr wrap="square" rtlCol="0" anchor="ctr"/>
          <a:lstStyle/>
          <a:p>
            <a:r>
              <a:rPr lang="en-US" sz="1467" dirty="0">
                <a:solidFill>
                  <a:srgbClr val="5D6D7E"/>
                </a:solidFill>
              </a:rPr>
              <a:t>Supporto concreto per accedere a corsi universitari, ITS, percorsi terziari e al mondo del lavoro</a:t>
            </a:r>
            <a:endParaRPr lang="en-US" sz="1467" dirty="0"/>
          </a:p>
        </p:txBody>
      </p:sp>
      <p:sp>
        <p:nvSpPr>
          <p:cNvPr id="17" name="Shape 13"/>
          <p:cNvSpPr/>
          <p:nvPr/>
        </p:nvSpPr>
        <p:spPr>
          <a:xfrm>
            <a:off x="365760" y="4242816"/>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9000"/>
              </a:srgbClr>
            </a:outerShdw>
          </a:effectLst>
        </p:spPr>
        <p:txBody>
          <a:bodyPr/>
          <a:lstStyle/>
          <a:p>
            <a:endParaRPr lang="it-IT" sz="2400"/>
          </a:p>
        </p:txBody>
      </p:sp>
      <p:sp>
        <p:nvSpPr>
          <p:cNvPr id="18" name="Shape 14"/>
          <p:cNvSpPr/>
          <p:nvPr/>
        </p:nvSpPr>
        <p:spPr>
          <a:xfrm>
            <a:off x="365760" y="4242816"/>
            <a:ext cx="97536" cy="1889760"/>
          </a:xfrm>
          <a:prstGeom prst="rect">
            <a:avLst/>
          </a:prstGeom>
          <a:solidFill>
            <a:srgbClr val="1E8449"/>
          </a:solidFill>
          <a:ln w="12700">
            <a:solidFill>
              <a:srgbClr val="1E8449"/>
            </a:solidFill>
            <a:prstDash val="solid"/>
          </a:ln>
        </p:spPr>
        <p:txBody>
          <a:bodyPr/>
          <a:lstStyle/>
          <a:p>
            <a:endParaRPr lang="it-IT" sz="2400"/>
          </a:p>
        </p:txBody>
      </p:sp>
      <p:pic>
        <p:nvPicPr>
          <p:cNvPr id="19" name="Image 2" descr="preencoded.png"/>
          <p:cNvPicPr>
            <a:picLocks noChangeAspect="1"/>
          </p:cNvPicPr>
          <p:nvPr/>
        </p:nvPicPr>
        <p:blipFill>
          <a:blip r:embed="rId5"/>
          <a:stretch>
            <a:fillRect/>
          </a:stretch>
        </p:blipFill>
        <p:spPr>
          <a:xfrm>
            <a:off x="585216" y="4425696"/>
            <a:ext cx="560832" cy="560832"/>
          </a:xfrm>
          <a:prstGeom prst="rect">
            <a:avLst/>
          </a:prstGeom>
        </p:spPr>
      </p:pic>
      <p:sp>
        <p:nvSpPr>
          <p:cNvPr id="20" name="Text 15"/>
          <p:cNvSpPr/>
          <p:nvPr/>
        </p:nvSpPr>
        <p:spPr>
          <a:xfrm>
            <a:off x="1341120" y="4364736"/>
            <a:ext cx="4328160" cy="512064"/>
          </a:xfrm>
          <a:prstGeom prst="rect">
            <a:avLst/>
          </a:prstGeom>
          <a:noFill/>
          <a:ln/>
        </p:spPr>
        <p:txBody>
          <a:bodyPr wrap="square" rtlCol="0" anchor="ctr"/>
          <a:lstStyle/>
          <a:p>
            <a:r>
              <a:rPr lang="it-IT" sz="1733" b="1" dirty="0">
                <a:solidFill>
                  <a:srgbClr val="1C2833"/>
                </a:solidFill>
              </a:rPr>
              <a:t>Ruolo fondamentale nel colloquio</a:t>
            </a:r>
            <a:endParaRPr lang="en-US" sz="1733" dirty="0"/>
          </a:p>
        </p:txBody>
      </p:sp>
      <p:sp>
        <p:nvSpPr>
          <p:cNvPr id="21" name="Text 16"/>
          <p:cNvSpPr/>
          <p:nvPr/>
        </p:nvSpPr>
        <p:spPr>
          <a:xfrm>
            <a:off x="1341120" y="4913376"/>
            <a:ext cx="4328160" cy="1072896"/>
          </a:xfrm>
          <a:prstGeom prst="rect">
            <a:avLst/>
          </a:prstGeom>
          <a:noFill/>
          <a:ln/>
        </p:spPr>
        <p:txBody>
          <a:bodyPr wrap="square" rtlCol="0" anchor="ctr"/>
          <a:lstStyle/>
          <a:p>
            <a:r>
              <a:rPr lang="en-US" sz="1467" dirty="0">
                <a:solidFill>
                  <a:srgbClr val="5D6D7E"/>
                </a:solidFill>
              </a:rPr>
              <a:t>La commissione la legge prima dell'esame. Il colloquio inizia con una riflessione dello studente a </a:t>
            </a:r>
            <a:r>
              <a:rPr lang="it-IT" sz="1467" dirty="0">
                <a:solidFill>
                  <a:srgbClr val="5D6D7E"/>
                </a:solidFill>
              </a:rPr>
              <a:t>partire</a:t>
            </a:r>
            <a:r>
              <a:rPr lang="en-US" sz="1467" dirty="0">
                <a:solidFill>
                  <a:srgbClr val="5D6D7E"/>
                </a:solidFill>
              </a:rPr>
              <a:t> dal proprio Curriculum</a:t>
            </a:r>
            <a:endParaRPr lang="en-US" sz="1467" dirty="0"/>
          </a:p>
        </p:txBody>
      </p:sp>
      <p:sp>
        <p:nvSpPr>
          <p:cNvPr id="22" name="Shape 17"/>
          <p:cNvSpPr/>
          <p:nvPr/>
        </p:nvSpPr>
        <p:spPr>
          <a:xfrm>
            <a:off x="6278880" y="4242816"/>
            <a:ext cx="5486400" cy="1889760"/>
          </a:xfrm>
          <a:prstGeom prst="rect">
            <a:avLst/>
          </a:prstGeom>
          <a:solidFill>
            <a:srgbClr val="FFFFFF"/>
          </a:solidFill>
          <a:ln w="12700">
            <a:solidFill>
              <a:srgbClr val="D5D8DC"/>
            </a:solidFill>
            <a:prstDash val="solid"/>
          </a:ln>
          <a:effectLst>
            <a:outerShdw blurRad="50800" dist="25400" dir="8100000" algn="bl" rotWithShape="0">
              <a:srgbClr val="000000">
                <a:alpha val="9000"/>
              </a:srgbClr>
            </a:outerShdw>
          </a:effectLst>
        </p:spPr>
        <p:txBody>
          <a:bodyPr/>
          <a:lstStyle/>
          <a:p>
            <a:endParaRPr lang="it-IT" sz="2400"/>
          </a:p>
        </p:txBody>
      </p:sp>
      <p:sp>
        <p:nvSpPr>
          <p:cNvPr id="23" name="Shape 18"/>
          <p:cNvSpPr/>
          <p:nvPr/>
        </p:nvSpPr>
        <p:spPr>
          <a:xfrm>
            <a:off x="6278880" y="4242816"/>
            <a:ext cx="97536" cy="1889760"/>
          </a:xfrm>
          <a:prstGeom prst="rect">
            <a:avLst/>
          </a:prstGeom>
          <a:solidFill>
            <a:srgbClr val="D35400"/>
          </a:solidFill>
          <a:ln w="12700">
            <a:solidFill>
              <a:srgbClr val="D35400"/>
            </a:solidFill>
            <a:prstDash val="solid"/>
          </a:ln>
        </p:spPr>
        <p:txBody>
          <a:bodyPr/>
          <a:lstStyle/>
          <a:p>
            <a:endParaRPr lang="it-IT" sz="2400"/>
          </a:p>
        </p:txBody>
      </p:sp>
      <p:pic>
        <p:nvPicPr>
          <p:cNvPr id="24" name="Image 3" descr="preencoded.png"/>
          <p:cNvPicPr>
            <a:picLocks noChangeAspect="1"/>
          </p:cNvPicPr>
          <p:nvPr/>
        </p:nvPicPr>
        <p:blipFill>
          <a:blip r:embed="rId6"/>
          <a:stretch>
            <a:fillRect/>
          </a:stretch>
        </p:blipFill>
        <p:spPr>
          <a:xfrm>
            <a:off x="6498336" y="4425696"/>
            <a:ext cx="560832" cy="560832"/>
          </a:xfrm>
          <a:prstGeom prst="rect">
            <a:avLst/>
          </a:prstGeom>
        </p:spPr>
      </p:pic>
      <p:sp>
        <p:nvSpPr>
          <p:cNvPr id="25" name="Text 19"/>
          <p:cNvSpPr/>
          <p:nvPr/>
        </p:nvSpPr>
        <p:spPr>
          <a:xfrm>
            <a:off x="7254240" y="4364736"/>
            <a:ext cx="4328160" cy="512064"/>
          </a:xfrm>
          <a:prstGeom prst="rect">
            <a:avLst/>
          </a:prstGeom>
          <a:noFill/>
          <a:ln/>
        </p:spPr>
        <p:txBody>
          <a:bodyPr wrap="square" rtlCol="0" anchor="ctr"/>
          <a:lstStyle/>
          <a:p>
            <a:r>
              <a:rPr lang="en-US" sz="1733" b="1" dirty="0">
                <a:solidFill>
                  <a:srgbClr val="1C2833"/>
                </a:solidFill>
              </a:rPr>
              <a:t>Documento a vita</a:t>
            </a:r>
            <a:endParaRPr lang="en-US" sz="1733" dirty="0"/>
          </a:p>
        </p:txBody>
      </p:sp>
      <p:sp>
        <p:nvSpPr>
          <p:cNvPr id="26" name="Text 20"/>
          <p:cNvSpPr/>
          <p:nvPr/>
        </p:nvSpPr>
        <p:spPr>
          <a:xfrm>
            <a:off x="7254240" y="4913376"/>
            <a:ext cx="4328160" cy="1072896"/>
          </a:xfrm>
          <a:prstGeom prst="rect">
            <a:avLst/>
          </a:prstGeom>
          <a:noFill/>
          <a:ln/>
        </p:spPr>
        <p:txBody>
          <a:bodyPr wrap="square" rtlCol="0" anchor="ctr"/>
          <a:lstStyle/>
          <a:p>
            <a:r>
              <a:rPr lang="en-US" sz="1467" dirty="0">
                <a:solidFill>
                  <a:srgbClr val="5D6D7E"/>
                </a:solidFill>
              </a:rPr>
              <a:t>Rimane nel fascicolo digitale dello studente, </a:t>
            </a:r>
            <a:r>
              <a:rPr lang="it-IT" sz="1467" dirty="0">
                <a:solidFill>
                  <a:srgbClr val="5D6D7E"/>
                </a:solidFill>
              </a:rPr>
              <a:t>scaricabile anche più volte.</a:t>
            </a:r>
            <a:endParaRPr lang="en-US" sz="1467" dirty="0"/>
          </a:p>
        </p:txBody>
      </p:sp>
    </p:spTree>
    <p:extLst>
      <p:ext uri="{BB962C8B-B14F-4D97-AF65-F5344CB8AC3E}">
        <p14:creationId xmlns:p14="http://schemas.microsoft.com/office/powerpoint/2010/main" val="23678456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7D1C2E"/>
          </a:solidFill>
          <a:ln w="12700">
            <a:solidFill>
              <a:srgbClr val="7D1C2E"/>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05b  |  Parte III – Cosa Inserire e Come Compilarla</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Shape 4"/>
          <p:cNvSpPr/>
          <p:nvPr/>
        </p:nvSpPr>
        <p:spPr>
          <a:xfrm>
            <a:off x="243840" y="1280160"/>
            <a:ext cx="6217920" cy="5303520"/>
          </a:xfrm>
          <a:prstGeom prst="rect">
            <a:avLst/>
          </a:prstGeom>
          <a:solidFill>
            <a:srgbClr val="FFFFFF"/>
          </a:solidFill>
          <a:ln w="12700">
            <a:solidFill>
              <a:srgbClr val="D5D8DC"/>
            </a:solidFill>
            <a:prstDash val="solid"/>
          </a:ln>
          <a:effectLst>
            <a:outerShdw blurRad="50800" dist="25400" dir="8100000" algn="bl" rotWithShape="0">
              <a:srgbClr val="000000">
                <a:alpha val="8000"/>
              </a:srgbClr>
            </a:outerShdw>
          </a:effectLst>
        </p:spPr>
        <p:txBody>
          <a:bodyPr/>
          <a:lstStyle/>
          <a:p>
            <a:endParaRPr lang="it-IT" sz="2400"/>
          </a:p>
        </p:txBody>
      </p:sp>
      <p:sp>
        <p:nvSpPr>
          <p:cNvPr id="7" name="Shape 5"/>
          <p:cNvSpPr/>
          <p:nvPr/>
        </p:nvSpPr>
        <p:spPr>
          <a:xfrm>
            <a:off x="243840" y="1280160"/>
            <a:ext cx="6217920" cy="609600"/>
          </a:xfrm>
          <a:prstGeom prst="rect">
            <a:avLst/>
          </a:prstGeom>
          <a:solidFill>
            <a:srgbClr val="7D1C2E"/>
          </a:solidFill>
          <a:ln w="12700">
            <a:solidFill>
              <a:srgbClr val="7D1C2E"/>
            </a:solidFill>
            <a:prstDash val="solid"/>
          </a:ln>
        </p:spPr>
        <p:txBody>
          <a:bodyPr/>
          <a:lstStyle/>
          <a:p>
            <a:endParaRPr lang="it-IT" sz="2400"/>
          </a:p>
        </p:txBody>
      </p:sp>
      <p:pic>
        <p:nvPicPr>
          <p:cNvPr id="8" name="Image 0" descr="preencoded.png"/>
          <p:cNvPicPr>
            <a:picLocks noChangeAspect="1"/>
          </p:cNvPicPr>
          <p:nvPr/>
        </p:nvPicPr>
        <p:blipFill>
          <a:blip r:embed="rId3"/>
          <a:stretch>
            <a:fillRect/>
          </a:stretch>
        </p:blipFill>
        <p:spPr>
          <a:xfrm>
            <a:off x="365760" y="1341120"/>
            <a:ext cx="463296" cy="463296"/>
          </a:xfrm>
          <a:prstGeom prst="rect">
            <a:avLst/>
          </a:prstGeom>
        </p:spPr>
      </p:pic>
      <p:sp>
        <p:nvSpPr>
          <p:cNvPr id="9" name="Text 6"/>
          <p:cNvSpPr/>
          <p:nvPr/>
        </p:nvSpPr>
        <p:spPr>
          <a:xfrm>
            <a:off x="950976" y="1365504"/>
            <a:ext cx="5303520" cy="463296"/>
          </a:xfrm>
          <a:prstGeom prst="rect">
            <a:avLst/>
          </a:prstGeom>
          <a:noFill/>
          <a:ln/>
        </p:spPr>
        <p:txBody>
          <a:bodyPr wrap="square" rtlCol="0" anchor="ctr"/>
          <a:lstStyle/>
          <a:p>
            <a:r>
              <a:rPr lang="en-US" sz="1733" b="1" dirty="0">
                <a:solidFill>
                  <a:srgbClr val="FFFFFF"/>
                </a:solidFill>
              </a:rPr>
              <a:t>Tipologie di attività inseribili</a:t>
            </a:r>
            <a:endParaRPr lang="en-US" sz="1733" dirty="0"/>
          </a:p>
        </p:txBody>
      </p:sp>
      <p:pic>
        <p:nvPicPr>
          <p:cNvPr id="10" name="Image 1" descr="preencoded.png"/>
          <p:cNvPicPr>
            <a:picLocks noChangeAspect="1"/>
          </p:cNvPicPr>
          <p:nvPr/>
        </p:nvPicPr>
        <p:blipFill>
          <a:blip r:embed="rId4"/>
          <a:stretch>
            <a:fillRect/>
          </a:stretch>
        </p:blipFill>
        <p:spPr>
          <a:xfrm>
            <a:off x="365760" y="2097024"/>
            <a:ext cx="414528" cy="414528"/>
          </a:xfrm>
          <a:prstGeom prst="rect">
            <a:avLst/>
          </a:prstGeom>
        </p:spPr>
      </p:pic>
      <p:sp>
        <p:nvSpPr>
          <p:cNvPr id="11" name="Text 7"/>
          <p:cNvSpPr/>
          <p:nvPr/>
        </p:nvSpPr>
        <p:spPr>
          <a:xfrm>
            <a:off x="914400" y="2072640"/>
            <a:ext cx="2438400" cy="414528"/>
          </a:xfrm>
          <a:prstGeom prst="rect">
            <a:avLst/>
          </a:prstGeom>
          <a:noFill/>
          <a:ln/>
        </p:spPr>
        <p:txBody>
          <a:bodyPr wrap="square" rtlCol="0" anchor="ctr"/>
          <a:lstStyle/>
          <a:p>
            <a:r>
              <a:rPr lang="en-US" sz="1467" b="1" dirty="0">
                <a:solidFill>
                  <a:srgbClr val="7D1C2E"/>
                </a:solidFill>
              </a:rPr>
              <a:t>Attività sportive</a:t>
            </a:r>
            <a:endParaRPr lang="en-US" sz="1467" dirty="0"/>
          </a:p>
        </p:txBody>
      </p:sp>
      <p:sp>
        <p:nvSpPr>
          <p:cNvPr id="12" name="Text 8"/>
          <p:cNvSpPr/>
          <p:nvPr/>
        </p:nvSpPr>
        <p:spPr>
          <a:xfrm>
            <a:off x="3413760" y="2072640"/>
            <a:ext cx="2804160" cy="414528"/>
          </a:xfrm>
          <a:prstGeom prst="rect">
            <a:avLst/>
          </a:prstGeom>
          <a:noFill/>
          <a:ln/>
        </p:spPr>
        <p:txBody>
          <a:bodyPr wrap="square" rtlCol="0" anchor="ctr"/>
          <a:lstStyle/>
          <a:p>
            <a:r>
              <a:rPr lang="en-US" sz="1333" dirty="0">
                <a:solidFill>
                  <a:srgbClr val="5D6D7E"/>
                </a:solidFill>
              </a:rPr>
              <a:t>sport agonistico, amatoriale, federato</a:t>
            </a:r>
            <a:endParaRPr lang="en-US" sz="1333" dirty="0"/>
          </a:p>
        </p:txBody>
      </p:sp>
      <p:pic>
        <p:nvPicPr>
          <p:cNvPr id="13" name="Image 2" descr="preencoded.png"/>
          <p:cNvPicPr>
            <a:picLocks noChangeAspect="1"/>
          </p:cNvPicPr>
          <p:nvPr/>
        </p:nvPicPr>
        <p:blipFill>
          <a:blip r:embed="rId5"/>
          <a:stretch>
            <a:fillRect/>
          </a:stretch>
        </p:blipFill>
        <p:spPr>
          <a:xfrm>
            <a:off x="365760" y="2743200"/>
            <a:ext cx="414528" cy="414528"/>
          </a:xfrm>
          <a:prstGeom prst="rect">
            <a:avLst/>
          </a:prstGeom>
        </p:spPr>
      </p:pic>
      <p:sp>
        <p:nvSpPr>
          <p:cNvPr id="14" name="Text 9"/>
          <p:cNvSpPr/>
          <p:nvPr/>
        </p:nvSpPr>
        <p:spPr>
          <a:xfrm>
            <a:off x="914400" y="2718816"/>
            <a:ext cx="2438400" cy="414528"/>
          </a:xfrm>
          <a:prstGeom prst="rect">
            <a:avLst/>
          </a:prstGeom>
          <a:noFill/>
          <a:ln/>
        </p:spPr>
        <p:txBody>
          <a:bodyPr wrap="square" rtlCol="0" anchor="ctr"/>
          <a:lstStyle/>
          <a:p>
            <a:r>
              <a:rPr lang="en-US" sz="1467" b="1" dirty="0">
                <a:solidFill>
                  <a:srgbClr val="C0392B"/>
                </a:solidFill>
              </a:rPr>
              <a:t>Attività culturali/artistiche</a:t>
            </a:r>
            <a:endParaRPr lang="en-US" sz="1467" dirty="0"/>
          </a:p>
        </p:txBody>
      </p:sp>
      <p:sp>
        <p:nvSpPr>
          <p:cNvPr id="15" name="Text 10"/>
          <p:cNvSpPr/>
          <p:nvPr/>
        </p:nvSpPr>
        <p:spPr>
          <a:xfrm>
            <a:off x="3413760" y="2718816"/>
            <a:ext cx="2804160" cy="414528"/>
          </a:xfrm>
          <a:prstGeom prst="rect">
            <a:avLst/>
          </a:prstGeom>
          <a:noFill/>
          <a:ln/>
        </p:spPr>
        <p:txBody>
          <a:bodyPr wrap="square" rtlCol="0" anchor="ctr"/>
          <a:lstStyle/>
          <a:p>
            <a:r>
              <a:rPr lang="en-US" sz="1333" dirty="0">
                <a:solidFill>
                  <a:srgbClr val="5D6D7E"/>
                </a:solidFill>
              </a:rPr>
              <a:t>teatro, pittura, fotografia, cinema</a:t>
            </a:r>
            <a:endParaRPr lang="en-US" sz="1333" dirty="0"/>
          </a:p>
        </p:txBody>
      </p:sp>
      <p:pic>
        <p:nvPicPr>
          <p:cNvPr id="16" name="Image 3" descr="preencoded.png"/>
          <p:cNvPicPr>
            <a:picLocks noChangeAspect="1"/>
          </p:cNvPicPr>
          <p:nvPr/>
        </p:nvPicPr>
        <p:blipFill>
          <a:blip r:embed="rId6"/>
          <a:stretch>
            <a:fillRect/>
          </a:stretch>
        </p:blipFill>
        <p:spPr>
          <a:xfrm>
            <a:off x="365760" y="3389376"/>
            <a:ext cx="414528" cy="414528"/>
          </a:xfrm>
          <a:prstGeom prst="rect">
            <a:avLst/>
          </a:prstGeom>
        </p:spPr>
      </p:pic>
      <p:sp>
        <p:nvSpPr>
          <p:cNvPr id="17" name="Text 11"/>
          <p:cNvSpPr/>
          <p:nvPr/>
        </p:nvSpPr>
        <p:spPr>
          <a:xfrm>
            <a:off x="914400" y="3364992"/>
            <a:ext cx="2438400" cy="414528"/>
          </a:xfrm>
          <a:prstGeom prst="rect">
            <a:avLst/>
          </a:prstGeom>
          <a:noFill/>
          <a:ln/>
        </p:spPr>
        <p:txBody>
          <a:bodyPr wrap="square" rtlCol="0" anchor="ctr"/>
          <a:lstStyle/>
          <a:p>
            <a:r>
              <a:rPr lang="en-US" sz="1467" b="1" dirty="0">
                <a:solidFill>
                  <a:srgbClr val="1D5C96"/>
                </a:solidFill>
              </a:rPr>
              <a:t>Attività musicali</a:t>
            </a:r>
            <a:endParaRPr lang="en-US" sz="1467" dirty="0"/>
          </a:p>
        </p:txBody>
      </p:sp>
      <p:sp>
        <p:nvSpPr>
          <p:cNvPr id="18" name="Text 12"/>
          <p:cNvSpPr/>
          <p:nvPr/>
        </p:nvSpPr>
        <p:spPr>
          <a:xfrm>
            <a:off x="3413760" y="3364992"/>
            <a:ext cx="2804160" cy="414528"/>
          </a:xfrm>
          <a:prstGeom prst="rect">
            <a:avLst/>
          </a:prstGeom>
          <a:noFill/>
          <a:ln/>
        </p:spPr>
        <p:txBody>
          <a:bodyPr wrap="square" rtlCol="0" anchor="ctr"/>
          <a:lstStyle/>
          <a:p>
            <a:r>
              <a:rPr lang="en-US" sz="1333" dirty="0">
                <a:solidFill>
                  <a:srgbClr val="5D6D7E"/>
                </a:solidFill>
              </a:rPr>
              <a:t>conservatorio, band, coro, strumenti</a:t>
            </a:r>
            <a:endParaRPr lang="en-US" sz="1333" dirty="0"/>
          </a:p>
        </p:txBody>
      </p:sp>
      <p:pic>
        <p:nvPicPr>
          <p:cNvPr id="19" name="Image 4" descr="preencoded.png"/>
          <p:cNvPicPr>
            <a:picLocks noChangeAspect="1"/>
          </p:cNvPicPr>
          <p:nvPr/>
        </p:nvPicPr>
        <p:blipFill>
          <a:blip r:embed="rId7"/>
          <a:stretch>
            <a:fillRect/>
          </a:stretch>
        </p:blipFill>
        <p:spPr>
          <a:xfrm>
            <a:off x="365760" y="4035552"/>
            <a:ext cx="414528" cy="414528"/>
          </a:xfrm>
          <a:prstGeom prst="rect">
            <a:avLst/>
          </a:prstGeom>
        </p:spPr>
      </p:pic>
      <p:sp>
        <p:nvSpPr>
          <p:cNvPr id="20" name="Text 13"/>
          <p:cNvSpPr/>
          <p:nvPr/>
        </p:nvSpPr>
        <p:spPr>
          <a:xfrm>
            <a:off x="914400" y="4011168"/>
            <a:ext cx="2438400" cy="414528"/>
          </a:xfrm>
          <a:prstGeom prst="rect">
            <a:avLst/>
          </a:prstGeom>
          <a:noFill/>
          <a:ln/>
        </p:spPr>
        <p:txBody>
          <a:bodyPr wrap="square" rtlCol="0" anchor="ctr"/>
          <a:lstStyle/>
          <a:p>
            <a:r>
              <a:rPr lang="en-US" sz="1467" b="1" dirty="0">
                <a:solidFill>
                  <a:srgbClr val="1E8449"/>
                </a:solidFill>
              </a:rPr>
              <a:t>Volontariato</a:t>
            </a:r>
            <a:endParaRPr lang="en-US" sz="1467" dirty="0"/>
          </a:p>
        </p:txBody>
      </p:sp>
      <p:sp>
        <p:nvSpPr>
          <p:cNvPr id="21" name="Text 14"/>
          <p:cNvSpPr/>
          <p:nvPr/>
        </p:nvSpPr>
        <p:spPr>
          <a:xfrm>
            <a:off x="3413760" y="4011168"/>
            <a:ext cx="2804160" cy="414528"/>
          </a:xfrm>
          <a:prstGeom prst="rect">
            <a:avLst/>
          </a:prstGeom>
          <a:noFill/>
          <a:ln/>
        </p:spPr>
        <p:txBody>
          <a:bodyPr wrap="square" rtlCol="0" anchor="ctr"/>
          <a:lstStyle/>
          <a:p>
            <a:r>
              <a:rPr lang="en-US" sz="1333" dirty="0">
                <a:solidFill>
                  <a:srgbClr val="5D6D7E"/>
                </a:solidFill>
              </a:rPr>
              <a:t>associazioni, protezione civile, </a:t>
            </a:r>
            <a:r>
              <a:rPr lang="it-IT" sz="1333" dirty="0">
                <a:solidFill>
                  <a:srgbClr val="5D6D7E"/>
                </a:solidFill>
              </a:rPr>
              <a:t>attività nel terzo settore</a:t>
            </a:r>
            <a:endParaRPr lang="en-US" sz="1333" dirty="0"/>
          </a:p>
        </p:txBody>
      </p:sp>
      <p:pic>
        <p:nvPicPr>
          <p:cNvPr id="22" name="Image 5" descr="preencoded.png"/>
          <p:cNvPicPr>
            <a:picLocks noChangeAspect="1"/>
          </p:cNvPicPr>
          <p:nvPr/>
        </p:nvPicPr>
        <p:blipFill>
          <a:blip r:embed="rId8"/>
          <a:stretch>
            <a:fillRect/>
          </a:stretch>
        </p:blipFill>
        <p:spPr>
          <a:xfrm>
            <a:off x="365760" y="4681728"/>
            <a:ext cx="414528" cy="414528"/>
          </a:xfrm>
          <a:prstGeom prst="rect">
            <a:avLst/>
          </a:prstGeom>
        </p:spPr>
      </p:pic>
      <p:sp>
        <p:nvSpPr>
          <p:cNvPr id="23" name="Text 15"/>
          <p:cNvSpPr/>
          <p:nvPr/>
        </p:nvSpPr>
        <p:spPr>
          <a:xfrm>
            <a:off x="914400" y="4657344"/>
            <a:ext cx="2438400" cy="414528"/>
          </a:xfrm>
          <a:prstGeom prst="rect">
            <a:avLst/>
          </a:prstGeom>
          <a:noFill/>
          <a:ln/>
        </p:spPr>
        <p:txBody>
          <a:bodyPr wrap="square" rtlCol="0" anchor="ctr"/>
          <a:lstStyle/>
          <a:p>
            <a:r>
              <a:rPr lang="en-US" sz="1467" b="1" dirty="0">
                <a:solidFill>
                  <a:srgbClr val="D35400"/>
                </a:solidFill>
              </a:rPr>
              <a:t>Esperienze professionali</a:t>
            </a:r>
            <a:endParaRPr lang="en-US" sz="1467" dirty="0"/>
          </a:p>
        </p:txBody>
      </p:sp>
      <p:sp>
        <p:nvSpPr>
          <p:cNvPr id="24" name="Text 16"/>
          <p:cNvSpPr/>
          <p:nvPr/>
        </p:nvSpPr>
        <p:spPr>
          <a:xfrm>
            <a:off x="3413760" y="4657344"/>
            <a:ext cx="2804160" cy="414528"/>
          </a:xfrm>
          <a:prstGeom prst="rect">
            <a:avLst/>
          </a:prstGeom>
          <a:noFill/>
          <a:ln/>
        </p:spPr>
        <p:txBody>
          <a:bodyPr wrap="square" rtlCol="0" anchor="ctr"/>
          <a:lstStyle/>
          <a:p>
            <a:r>
              <a:rPr lang="en-US" sz="1333" dirty="0">
                <a:solidFill>
                  <a:srgbClr val="5D6D7E"/>
                </a:solidFill>
              </a:rPr>
              <a:t>lavoro part-time, stage, tirocini</a:t>
            </a:r>
            <a:endParaRPr lang="en-US" sz="1333" dirty="0"/>
          </a:p>
        </p:txBody>
      </p:sp>
      <p:pic>
        <p:nvPicPr>
          <p:cNvPr id="25" name="Image 6" descr="preencoded.png"/>
          <p:cNvPicPr>
            <a:picLocks noChangeAspect="1"/>
          </p:cNvPicPr>
          <p:nvPr/>
        </p:nvPicPr>
        <p:blipFill>
          <a:blip r:embed="rId9"/>
          <a:stretch>
            <a:fillRect/>
          </a:stretch>
        </p:blipFill>
        <p:spPr>
          <a:xfrm>
            <a:off x="365760" y="5327904"/>
            <a:ext cx="414528" cy="414528"/>
          </a:xfrm>
          <a:prstGeom prst="rect">
            <a:avLst/>
          </a:prstGeom>
        </p:spPr>
      </p:pic>
      <p:sp>
        <p:nvSpPr>
          <p:cNvPr id="26" name="Text 17"/>
          <p:cNvSpPr/>
          <p:nvPr/>
        </p:nvSpPr>
        <p:spPr>
          <a:xfrm>
            <a:off x="914400" y="5303520"/>
            <a:ext cx="2438400" cy="414528"/>
          </a:xfrm>
          <a:prstGeom prst="rect">
            <a:avLst/>
          </a:prstGeom>
          <a:noFill/>
          <a:ln/>
        </p:spPr>
        <p:txBody>
          <a:bodyPr wrap="square" rtlCol="0" anchor="ctr"/>
          <a:lstStyle/>
          <a:p>
            <a:r>
              <a:rPr lang="en-US" sz="1467" b="1" dirty="0">
                <a:solidFill>
                  <a:srgbClr val="6C3483"/>
                </a:solidFill>
              </a:rPr>
              <a:t>Gare e concorsi</a:t>
            </a:r>
            <a:endParaRPr lang="en-US" sz="1467" dirty="0"/>
          </a:p>
        </p:txBody>
      </p:sp>
      <p:sp>
        <p:nvSpPr>
          <p:cNvPr id="27" name="Text 18"/>
          <p:cNvSpPr/>
          <p:nvPr/>
        </p:nvSpPr>
        <p:spPr>
          <a:xfrm>
            <a:off x="3413760" y="5303520"/>
            <a:ext cx="2804160" cy="414528"/>
          </a:xfrm>
          <a:prstGeom prst="rect">
            <a:avLst/>
          </a:prstGeom>
          <a:noFill/>
          <a:ln/>
        </p:spPr>
        <p:txBody>
          <a:bodyPr wrap="square" rtlCol="0" anchor="ctr"/>
          <a:lstStyle/>
          <a:p>
            <a:r>
              <a:rPr lang="en-US" sz="1333" dirty="0">
                <a:solidFill>
                  <a:srgbClr val="5D6D7E"/>
                </a:solidFill>
              </a:rPr>
              <a:t>olimpiadi, concorsi letterari, premi</a:t>
            </a:r>
            <a:endParaRPr lang="en-US" sz="1333" dirty="0"/>
          </a:p>
        </p:txBody>
      </p:sp>
      <p:pic>
        <p:nvPicPr>
          <p:cNvPr id="28" name="Image 7" descr="preencoded.png"/>
          <p:cNvPicPr>
            <a:picLocks noChangeAspect="1"/>
          </p:cNvPicPr>
          <p:nvPr/>
        </p:nvPicPr>
        <p:blipFill>
          <a:blip r:embed="rId10"/>
          <a:stretch>
            <a:fillRect/>
          </a:stretch>
        </p:blipFill>
        <p:spPr>
          <a:xfrm>
            <a:off x="365760" y="5974080"/>
            <a:ext cx="414528" cy="414528"/>
          </a:xfrm>
          <a:prstGeom prst="rect">
            <a:avLst/>
          </a:prstGeom>
        </p:spPr>
      </p:pic>
      <p:sp>
        <p:nvSpPr>
          <p:cNvPr id="29" name="Text 19"/>
          <p:cNvSpPr/>
          <p:nvPr/>
        </p:nvSpPr>
        <p:spPr>
          <a:xfrm>
            <a:off x="914400" y="5949696"/>
            <a:ext cx="2438400" cy="414528"/>
          </a:xfrm>
          <a:prstGeom prst="rect">
            <a:avLst/>
          </a:prstGeom>
          <a:noFill/>
          <a:ln/>
        </p:spPr>
        <p:txBody>
          <a:bodyPr wrap="square" rtlCol="0" anchor="ctr"/>
          <a:lstStyle/>
          <a:p>
            <a:r>
              <a:rPr lang="en-US" sz="1467" b="1" dirty="0">
                <a:solidFill>
                  <a:srgbClr val="1D5C96"/>
                </a:solidFill>
              </a:rPr>
              <a:t>Pubblicazioni/articoli</a:t>
            </a:r>
            <a:endParaRPr lang="en-US" sz="1467" dirty="0"/>
          </a:p>
        </p:txBody>
      </p:sp>
      <p:sp>
        <p:nvSpPr>
          <p:cNvPr id="30" name="Text 20"/>
          <p:cNvSpPr/>
          <p:nvPr/>
        </p:nvSpPr>
        <p:spPr>
          <a:xfrm>
            <a:off x="3413760" y="5949696"/>
            <a:ext cx="2804160" cy="414528"/>
          </a:xfrm>
          <a:prstGeom prst="rect">
            <a:avLst/>
          </a:prstGeom>
          <a:noFill/>
          <a:ln/>
        </p:spPr>
        <p:txBody>
          <a:bodyPr wrap="square" rtlCol="0" anchor="ctr"/>
          <a:lstStyle/>
          <a:p>
            <a:r>
              <a:rPr lang="en-US" sz="1333" dirty="0">
                <a:solidFill>
                  <a:srgbClr val="5D6D7E"/>
                </a:solidFill>
              </a:rPr>
              <a:t>articoli, saggi, libri, blog riconosciuti</a:t>
            </a:r>
            <a:endParaRPr lang="en-US" sz="1333" dirty="0"/>
          </a:p>
        </p:txBody>
      </p:sp>
      <p:sp>
        <p:nvSpPr>
          <p:cNvPr id="31" name="Shape 21"/>
          <p:cNvSpPr/>
          <p:nvPr/>
        </p:nvSpPr>
        <p:spPr>
          <a:xfrm>
            <a:off x="6705600" y="1280160"/>
            <a:ext cx="5242560" cy="5303520"/>
          </a:xfrm>
          <a:prstGeom prst="rect">
            <a:avLst/>
          </a:prstGeom>
          <a:solidFill>
            <a:srgbClr val="1A3A5C"/>
          </a:solidFill>
          <a:ln w="12700">
            <a:solidFill>
              <a:srgbClr val="1A3A5C"/>
            </a:solidFill>
            <a:prstDash val="solid"/>
          </a:ln>
        </p:spPr>
        <p:txBody>
          <a:bodyPr/>
          <a:lstStyle/>
          <a:p>
            <a:endParaRPr lang="it-IT" sz="2400"/>
          </a:p>
        </p:txBody>
      </p:sp>
      <p:pic>
        <p:nvPicPr>
          <p:cNvPr id="32" name="Image 8" descr="preencoded.png"/>
          <p:cNvPicPr>
            <a:picLocks noChangeAspect="1"/>
          </p:cNvPicPr>
          <p:nvPr/>
        </p:nvPicPr>
        <p:blipFill>
          <a:blip r:embed="rId11"/>
          <a:stretch>
            <a:fillRect/>
          </a:stretch>
        </p:blipFill>
        <p:spPr>
          <a:xfrm>
            <a:off x="6827520" y="1402080"/>
            <a:ext cx="548640" cy="548640"/>
          </a:xfrm>
          <a:prstGeom prst="rect">
            <a:avLst/>
          </a:prstGeom>
        </p:spPr>
      </p:pic>
      <p:sp>
        <p:nvSpPr>
          <p:cNvPr id="33" name="Text 22"/>
          <p:cNvSpPr/>
          <p:nvPr/>
        </p:nvSpPr>
        <p:spPr>
          <a:xfrm>
            <a:off x="7498080" y="1426464"/>
            <a:ext cx="4267200" cy="487680"/>
          </a:xfrm>
          <a:prstGeom prst="rect">
            <a:avLst/>
          </a:prstGeom>
          <a:noFill/>
          <a:ln/>
        </p:spPr>
        <p:txBody>
          <a:bodyPr wrap="square" rtlCol="0" anchor="ctr"/>
          <a:lstStyle/>
          <a:p>
            <a:r>
              <a:rPr lang="en-US" sz="1733" b="1" dirty="0">
                <a:solidFill>
                  <a:srgbClr val="D4A017"/>
                </a:solidFill>
              </a:rPr>
              <a:t>Come compilare la Parte III</a:t>
            </a:r>
            <a:endParaRPr lang="en-US" sz="1733" dirty="0"/>
          </a:p>
        </p:txBody>
      </p:sp>
      <p:sp>
        <p:nvSpPr>
          <p:cNvPr id="34" name="Shape 23"/>
          <p:cNvSpPr/>
          <p:nvPr/>
        </p:nvSpPr>
        <p:spPr>
          <a:xfrm>
            <a:off x="6827520" y="2145792"/>
            <a:ext cx="463296" cy="463296"/>
          </a:xfrm>
          <a:prstGeom prst="ellipse">
            <a:avLst/>
          </a:prstGeom>
          <a:solidFill>
            <a:srgbClr val="D4A017"/>
          </a:solidFill>
          <a:ln w="12700">
            <a:solidFill>
              <a:srgbClr val="D4A017"/>
            </a:solidFill>
            <a:prstDash val="solid"/>
          </a:ln>
        </p:spPr>
        <p:txBody>
          <a:bodyPr/>
          <a:lstStyle/>
          <a:p>
            <a:endParaRPr lang="it-IT" sz="2400"/>
          </a:p>
        </p:txBody>
      </p:sp>
      <p:sp>
        <p:nvSpPr>
          <p:cNvPr id="35" name="Text 24"/>
          <p:cNvSpPr/>
          <p:nvPr/>
        </p:nvSpPr>
        <p:spPr>
          <a:xfrm>
            <a:off x="6827520" y="2145792"/>
            <a:ext cx="463296" cy="463296"/>
          </a:xfrm>
          <a:prstGeom prst="rect">
            <a:avLst/>
          </a:prstGeom>
          <a:noFill/>
          <a:ln/>
        </p:spPr>
        <p:txBody>
          <a:bodyPr wrap="square" rtlCol="0" anchor="ctr"/>
          <a:lstStyle/>
          <a:p>
            <a:pPr algn="ctr"/>
            <a:r>
              <a:rPr lang="en-US" sz="1600" b="1" dirty="0">
                <a:solidFill>
                  <a:srgbClr val="1A3A5C"/>
                </a:solidFill>
              </a:rPr>
              <a:t>1</a:t>
            </a:r>
            <a:endParaRPr lang="en-US" sz="1600" dirty="0"/>
          </a:p>
        </p:txBody>
      </p:sp>
      <p:sp>
        <p:nvSpPr>
          <p:cNvPr id="36" name="Text 25"/>
          <p:cNvSpPr/>
          <p:nvPr/>
        </p:nvSpPr>
        <p:spPr>
          <a:xfrm>
            <a:off x="7437120" y="2121408"/>
            <a:ext cx="4328160" cy="658368"/>
          </a:xfrm>
          <a:prstGeom prst="rect">
            <a:avLst/>
          </a:prstGeom>
          <a:noFill/>
          <a:ln/>
        </p:spPr>
        <p:txBody>
          <a:bodyPr wrap="square" rtlCol="0" anchor="ctr"/>
          <a:lstStyle/>
          <a:p>
            <a:r>
              <a:rPr lang="en-US" sz="1467" dirty="0">
                <a:solidFill>
                  <a:srgbClr val="FFFFFF"/>
                </a:solidFill>
              </a:rPr>
              <a:t>Accedi alla Piattaforma Unica (unica.istruzione.gov.it) con SPID o CIE</a:t>
            </a:r>
            <a:endParaRPr lang="en-US" sz="1467" dirty="0"/>
          </a:p>
        </p:txBody>
      </p:sp>
      <p:sp>
        <p:nvSpPr>
          <p:cNvPr id="37" name="Shape 26"/>
          <p:cNvSpPr/>
          <p:nvPr/>
        </p:nvSpPr>
        <p:spPr>
          <a:xfrm>
            <a:off x="6827520" y="2889504"/>
            <a:ext cx="463296" cy="463296"/>
          </a:xfrm>
          <a:prstGeom prst="ellipse">
            <a:avLst/>
          </a:prstGeom>
          <a:solidFill>
            <a:srgbClr val="D4A017"/>
          </a:solidFill>
          <a:ln w="12700">
            <a:solidFill>
              <a:srgbClr val="D4A017"/>
            </a:solidFill>
            <a:prstDash val="solid"/>
          </a:ln>
        </p:spPr>
        <p:txBody>
          <a:bodyPr/>
          <a:lstStyle/>
          <a:p>
            <a:endParaRPr lang="it-IT" sz="2400"/>
          </a:p>
        </p:txBody>
      </p:sp>
      <p:sp>
        <p:nvSpPr>
          <p:cNvPr id="38" name="Text 27"/>
          <p:cNvSpPr/>
          <p:nvPr/>
        </p:nvSpPr>
        <p:spPr>
          <a:xfrm>
            <a:off x="6827520" y="2889504"/>
            <a:ext cx="463296" cy="463296"/>
          </a:xfrm>
          <a:prstGeom prst="rect">
            <a:avLst/>
          </a:prstGeom>
          <a:noFill/>
          <a:ln/>
        </p:spPr>
        <p:txBody>
          <a:bodyPr wrap="square" rtlCol="0" anchor="ctr"/>
          <a:lstStyle/>
          <a:p>
            <a:pPr algn="ctr"/>
            <a:r>
              <a:rPr lang="en-US" sz="1600" b="1" dirty="0">
                <a:solidFill>
                  <a:srgbClr val="1A3A5C"/>
                </a:solidFill>
              </a:rPr>
              <a:t>2</a:t>
            </a:r>
            <a:endParaRPr lang="en-US" sz="1600" dirty="0"/>
          </a:p>
        </p:txBody>
      </p:sp>
      <p:sp>
        <p:nvSpPr>
          <p:cNvPr id="39" name="Text 28"/>
          <p:cNvSpPr/>
          <p:nvPr/>
        </p:nvSpPr>
        <p:spPr>
          <a:xfrm>
            <a:off x="7437120" y="2865120"/>
            <a:ext cx="4328160" cy="658368"/>
          </a:xfrm>
          <a:prstGeom prst="rect">
            <a:avLst/>
          </a:prstGeom>
          <a:noFill/>
          <a:ln/>
        </p:spPr>
        <p:txBody>
          <a:bodyPr wrap="square" rtlCol="0" anchor="ctr"/>
          <a:lstStyle/>
          <a:p>
            <a:r>
              <a:rPr lang="en-US" sz="1467" dirty="0">
                <a:solidFill>
                  <a:srgbClr val="FFFFFF"/>
                </a:solidFill>
              </a:rPr>
              <a:t>Vai alla sezione «Documenti» → E-Portfolio → Curriculum</a:t>
            </a:r>
            <a:endParaRPr lang="en-US" sz="1467" dirty="0"/>
          </a:p>
        </p:txBody>
      </p:sp>
      <p:sp>
        <p:nvSpPr>
          <p:cNvPr id="40" name="Shape 29"/>
          <p:cNvSpPr/>
          <p:nvPr/>
        </p:nvSpPr>
        <p:spPr>
          <a:xfrm>
            <a:off x="6827520" y="3633216"/>
            <a:ext cx="463296" cy="463296"/>
          </a:xfrm>
          <a:prstGeom prst="ellipse">
            <a:avLst/>
          </a:prstGeom>
          <a:solidFill>
            <a:srgbClr val="D4A017"/>
          </a:solidFill>
          <a:ln w="12700">
            <a:solidFill>
              <a:srgbClr val="D4A017"/>
            </a:solidFill>
            <a:prstDash val="solid"/>
          </a:ln>
        </p:spPr>
        <p:txBody>
          <a:bodyPr/>
          <a:lstStyle/>
          <a:p>
            <a:endParaRPr lang="it-IT" sz="2400"/>
          </a:p>
        </p:txBody>
      </p:sp>
      <p:sp>
        <p:nvSpPr>
          <p:cNvPr id="41" name="Text 30"/>
          <p:cNvSpPr/>
          <p:nvPr/>
        </p:nvSpPr>
        <p:spPr>
          <a:xfrm>
            <a:off x="6827520" y="3633216"/>
            <a:ext cx="463296" cy="463296"/>
          </a:xfrm>
          <a:prstGeom prst="rect">
            <a:avLst/>
          </a:prstGeom>
          <a:noFill/>
          <a:ln/>
        </p:spPr>
        <p:txBody>
          <a:bodyPr wrap="square" rtlCol="0" anchor="ctr"/>
          <a:lstStyle/>
          <a:p>
            <a:pPr algn="ctr"/>
            <a:r>
              <a:rPr lang="en-US" sz="1600" b="1" dirty="0">
                <a:solidFill>
                  <a:srgbClr val="1A3A5C"/>
                </a:solidFill>
              </a:rPr>
              <a:t>3</a:t>
            </a:r>
            <a:endParaRPr lang="en-US" sz="1600" dirty="0"/>
          </a:p>
        </p:txBody>
      </p:sp>
      <p:sp>
        <p:nvSpPr>
          <p:cNvPr id="42" name="Text 31"/>
          <p:cNvSpPr/>
          <p:nvPr/>
        </p:nvSpPr>
        <p:spPr>
          <a:xfrm>
            <a:off x="7437120" y="3608832"/>
            <a:ext cx="4328160" cy="658368"/>
          </a:xfrm>
          <a:prstGeom prst="rect">
            <a:avLst/>
          </a:prstGeom>
          <a:noFill/>
          <a:ln/>
        </p:spPr>
        <p:txBody>
          <a:bodyPr wrap="square" rtlCol="0" anchor="ctr"/>
          <a:lstStyle/>
          <a:p>
            <a:r>
              <a:rPr lang="en-US" sz="1467" dirty="0">
                <a:solidFill>
                  <a:srgbClr val="FFFFFF"/>
                </a:solidFill>
              </a:rPr>
              <a:t>Seleziona «Parte III – Attività Extrascolastiche»</a:t>
            </a:r>
            <a:endParaRPr lang="en-US" sz="1467" dirty="0"/>
          </a:p>
        </p:txBody>
      </p:sp>
      <p:sp>
        <p:nvSpPr>
          <p:cNvPr id="43" name="Shape 32"/>
          <p:cNvSpPr/>
          <p:nvPr/>
        </p:nvSpPr>
        <p:spPr>
          <a:xfrm>
            <a:off x="6827520" y="4376928"/>
            <a:ext cx="463296" cy="463296"/>
          </a:xfrm>
          <a:prstGeom prst="ellipse">
            <a:avLst/>
          </a:prstGeom>
          <a:solidFill>
            <a:srgbClr val="D4A017"/>
          </a:solidFill>
          <a:ln w="12700">
            <a:solidFill>
              <a:srgbClr val="D4A017"/>
            </a:solidFill>
            <a:prstDash val="solid"/>
          </a:ln>
        </p:spPr>
        <p:txBody>
          <a:bodyPr/>
          <a:lstStyle/>
          <a:p>
            <a:endParaRPr lang="it-IT" sz="2400"/>
          </a:p>
        </p:txBody>
      </p:sp>
      <p:sp>
        <p:nvSpPr>
          <p:cNvPr id="44" name="Text 33"/>
          <p:cNvSpPr/>
          <p:nvPr/>
        </p:nvSpPr>
        <p:spPr>
          <a:xfrm>
            <a:off x="6827520" y="4376928"/>
            <a:ext cx="463296" cy="463296"/>
          </a:xfrm>
          <a:prstGeom prst="rect">
            <a:avLst/>
          </a:prstGeom>
          <a:noFill/>
          <a:ln/>
        </p:spPr>
        <p:txBody>
          <a:bodyPr wrap="square" rtlCol="0" anchor="ctr"/>
          <a:lstStyle/>
          <a:p>
            <a:pPr algn="ctr"/>
            <a:r>
              <a:rPr lang="en-US" sz="1600" b="1" dirty="0">
                <a:solidFill>
                  <a:srgbClr val="1A3A5C"/>
                </a:solidFill>
              </a:rPr>
              <a:t>4</a:t>
            </a:r>
            <a:endParaRPr lang="en-US" sz="1600" dirty="0"/>
          </a:p>
        </p:txBody>
      </p:sp>
      <p:sp>
        <p:nvSpPr>
          <p:cNvPr id="45" name="Text 34"/>
          <p:cNvSpPr/>
          <p:nvPr/>
        </p:nvSpPr>
        <p:spPr>
          <a:xfrm>
            <a:off x="7437120" y="4352544"/>
            <a:ext cx="4328160" cy="658368"/>
          </a:xfrm>
          <a:prstGeom prst="rect">
            <a:avLst/>
          </a:prstGeom>
          <a:noFill/>
          <a:ln/>
        </p:spPr>
        <p:txBody>
          <a:bodyPr wrap="square" rtlCol="0" anchor="ctr"/>
          <a:lstStyle/>
          <a:p>
            <a:r>
              <a:rPr lang="en-US" sz="1467" dirty="0">
                <a:solidFill>
                  <a:srgbClr val="FFFFFF"/>
                </a:solidFill>
              </a:rPr>
              <a:t>Scegli la tipologia di attività e compila i campi: tipo esperienza, luogo, durata, competenze acquisite</a:t>
            </a:r>
            <a:endParaRPr lang="en-US" sz="1467" dirty="0"/>
          </a:p>
        </p:txBody>
      </p:sp>
      <p:sp>
        <p:nvSpPr>
          <p:cNvPr id="46" name="Shape 35"/>
          <p:cNvSpPr/>
          <p:nvPr/>
        </p:nvSpPr>
        <p:spPr>
          <a:xfrm>
            <a:off x="6827520" y="5120640"/>
            <a:ext cx="463296" cy="463296"/>
          </a:xfrm>
          <a:prstGeom prst="ellipse">
            <a:avLst/>
          </a:prstGeom>
          <a:solidFill>
            <a:srgbClr val="D4A017"/>
          </a:solidFill>
          <a:ln w="12700">
            <a:solidFill>
              <a:srgbClr val="D4A017"/>
            </a:solidFill>
            <a:prstDash val="solid"/>
          </a:ln>
        </p:spPr>
        <p:txBody>
          <a:bodyPr/>
          <a:lstStyle/>
          <a:p>
            <a:endParaRPr lang="it-IT" sz="2400"/>
          </a:p>
        </p:txBody>
      </p:sp>
      <p:sp>
        <p:nvSpPr>
          <p:cNvPr id="47" name="Text 36"/>
          <p:cNvSpPr/>
          <p:nvPr/>
        </p:nvSpPr>
        <p:spPr>
          <a:xfrm>
            <a:off x="6827520" y="5120640"/>
            <a:ext cx="463296" cy="463296"/>
          </a:xfrm>
          <a:prstGeom prst="rect">
            <a:avLst/>
          </a:prstGeom>
          <a:noFill/>
          <a:ln/>
        </p:spPr>
        <p:txBody>
          <a:bodyPr wrap="square" rtlCol="0" anchor="ctr"/>
          <a:lstStyle/>
          <a:p>
            <a:pPr algn="ctr"/>
            <a:r>
              <a:rPr lang="en-US" sz="1600" b="1" dirty="0">
                <a:solidFill>
                  <a:srgbClr val="1A3A5C"/>
                </a:solidFill>
              </a:rPr>
              <a:t>5</a:t>
            </a:r>
            <a:endParaRPr lang="en-US" sz="1600" dirty="0"/>
          </a:p>
        </p:txBody>
      </p:sp>
      <p:sp>
        <p:nvSpPr>
          <p:cNvPr id="48" name="Text 37"/>
          <p:cNvSpPr/>
          <p:nvPr/>
        </p:nvSpPr>
        <p:spPr>
          <a:xfrm>
            <a:off x="7437120" y="5096256"/>
            <a:ext cx="4328160" cy="658368"/>
          </a:xfrm>
          <a:prstGeom prst="rect">
            <a:avLst/>
          </a:prstGeom>
          <a:noFill/>
          <a:ln/>
        </p:spPr>
        <p:txBody>
          <a:bodyPr wrap="square" rtlCol="0" anchor="ctr"/>
          <a:lstStyle/>
          <a:p>
            <a:r>
              <a:rPr lang="en-US" sz="1467" dirty="0">
                <a:solidFill>
                  <a:srgbClr val="FFFFFF"/>
                </a:solidFill>
              </a:rPr>
              <a:t>Puoi aggiornarlo in qualsiasi momento durante l'anno scolastico</a:t>
            </a:r>
            <a:endParaRPr lang="en-US" sz="1467" dirty="0"/>
          </a:p>
        </p:txBody>
      </p:sp>
      <p:sp>
        <p:nvSpPr>
          <p:cNvPr id="49" name="Shape 38"/>
          <p:cNvSpPr/>
          <p:nvPr/>
        </p:nvSpPr>
        <p:spPr>
          <a:xfrm>
            <a:off x="6827520" y="5864352"/>
            <a:ext cx="463296" cy="463296"/>
          </a:xfrm>
          <a:prstGeom prst="ellipse">
            <a:avLst/>
          </a:prstGeom>
          <a:solidFill>
            <a:srgbClr val="D4A017"/>
          </a:solidFill>
          <a:ln w="12700">
            <a:solidFill>
              <a:srgbClr val="D4A017"/>
            </a:solidFill>
            <a:prstDash val="solid"/>
          </a:ln>
        </p:spPr>
        <p:txBody>
          <a:bodyPr/>
          <a:lstStyle/>
          <a:p>
            <a:endParaRPr lang="it-IT" sz="2400"/>
          </a:p>
        </p:txBody>
      </p:sp>
      <p:sp>
        <p:nvSpPr>
          <p:cNvPr id="50" name="Text 39"/>
          <p:cNvSpPr/>
          <p:nvPr/>
        </p:nvSpPr>
        <p:spPr>
          <a:xfrm>
            <a:off x="6827520" y="5864352"/>
            <a:ext cx="463296" cy="463296"/>
          </a:xfrm>
          <a:prstGeom prst="rect">
            <a:avLst/>
          </a:prstGeom>
          <a:noFill/>
          <a:ln/>
        </p:spPr>
        <p:txBody>
          <a:bodyPr wrap="square" rtlCol="0" anchor="ctr"/>
          <a:lstStyle/>
          <a:p>
            <a:pPr algn="ctr"/>
            <a:r>
              <a:rPr lang="en-US" sz="1600" b="1" dirty="0">
                <a:solidFill>
                  <a:srgbClr val="1A3A5C"/>
                </a:solidFill>
              </a:rPr>
              <a:t>6</a:t>
            </a:r>
            <a:endParaRPr lang="en-US" sz="1600" dirty="0"/>
          </a:p>
        </p:txBody>
      </p:sp>
      <p:sp>
        <p:nvSpPr>
          <p:cNvPr id="51" name="Text 40"/>
          <p:cNvSpPr/>
          <p:nvPr/>
        </p:nvSpPr>
        <p:spPr>
          <a:xfrm>
            <a:off x="7437120" y="5839968"/>
            <a:ext cx="4328160" cy="658368"/>
          </a:xfrm>
          <a:prstGeom prst="rect">
            <a:avLst/>
          </a:prstGeom>
          <a:noFill/>
          <a:ln/>
        </p:spPr>
        <p:txBody>
          <a:bodyPr wrap="square" rtlCol="0" anchor="ctr"/>
          <a:lstStyle/>
          <a:p>
            <a:r>
              <a:rPr lang="en-US" sz="1467" dirty="0">
                <a:solidFill>
                  <a:srgbClr val="FFFFFF"/>
                </a:solidFill>
              </a:rPr>
              <a:t>Inizia subito: più è dettagliato, più valore aggiunge al colloquio</a:t>
            </a:r>
            <a:endParaRPr lang="en-US" sz="1467" dirty="0"/>
          </a:p>
        </p:txBody>
      </p:sp>
    </p:spTree>
    <p:extLst>
      <p:ext uri="{BB962C8B-B14F-4D97-AF65-F5344CB8AC3E}">
        <p14:creationId xmlns:p14="http://schemas.microsoft.com/office/powerpoint/2010/main" val="16696724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6C3483"/>
          </a:solidFill>
          <a:ln w="12700">
            <a:solidFill>
              <a:srgbClr val="6C3483"/>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06  |  Parte IV – Prove Nazionali INVALSI: Cos'è e Quando Arriva</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Shape 4"/>
          <p:cNvSpPr/>
          <p:nvPr/>
        </p:nvSpPr>
        <p:spPr>
          <a:xfrm>
            <a:off x="365760" y="1316736"/>
            <a:ext cx="11460480" cy="792480"/>
          </a:xfrm>
          <a:prstGeom prst="rect">
            <a:avLst/>
          </a:prstGeom>
          <a:solidFill>
            <a:srgbClr val="6C3483"/>
          </a:solidFill>
          <a:ln w="12700">
            <a:solidFill>
              <a:srgbClr val="6C3483"/>
            </a:solidFill>
            <a:prstDash val="solid"/>
          </a:ln>
        </p:spPr>
        <p:txBody>
          <a:bodyPr/>
          <a:lstStyle/>
          <a:p>
            <a:endParaRPr lang="it-IT" sz="2400"/>
          </a:p>
        </p:txBody>
      </p:sp>
      <p:sp>
        <p:nvSpPr>
          <p:cNvPr id="7" name="Text 5"/>
          <p:cNvSpPr/>
          <p:nvPr/>
        </p:nvSpPr>
        <p:spPr>
          <a:xfrm>
            <a:off x="512064" y="1377696"/>
            <a:ext cx="11155680" cy="670560"/>
          </a:xfrm>
          <a:prstGeom prst="rect">
            <a:avLst/>
          </a:prstGeom>
          <a:noFill/>
          <a:ln/>
        </p:spPr>
        <p:txBody>
          <a:bodyPr wrap="square" rtlCol="0" anchor="ctr"/>
          <a:lstStyle/>
          <a:p>
            <a:r>
              <a:rPr lang="en-US" sz="1600" dirty="0">
                <a:solidFill>
                  <a:srgbClr val="FFFFFF"/>
                </a:solidFill>
              </a:rPr>
              <a:t>Novità assoluta del D.M. 2/2026: per la prima volta, i livelli INVALSI fanno parte ufficialmente del Curriculum del secondo ciclo, al pari di quanto già avviene per il primo ciclo.</a:t>
            </a:r>
            <a:endParaRPr lang="en-US" sz="1600" dirty="0"/>
          </a:p>
        </p:txBody>
      </p:sp>
      <p:sp>
        <p:nvSpPr>
          <p:cNvPr id="8" name="Shape 6"/>
          <p:cNvSpPr/>
          <p:nvPr/>
        </p:nvSpPr>
        <p:spPr>
          <a:xfrm>
            <a:off x="365760" y="2292096"/>
            <a:ext cx="3657600" cy="585216"/>
          </a:xfrm>
          <a:prstGeom prst="rect">
            <a:avLst/>
          </a:prstGeom>
          <a:solidFill>
            <a:srgbClr val="1D5C96"/>
          </a:solidFill>
          <a:ln w="12700">
            <a:solidFill>
              <a:srgbClr val="1D5C96"/>
            </a:solidFill>
            <a:prstDash val="solid"/>
          </a:ln>
        </p:spPr>
        <p:txBody>
          <a:bodyPr/>
          <a:lstStyle/>
          <a:p>
            <a:endParaRPr lang="it-IT" sz="2400"/>
          </a:p>
        </p:txBody>
      </p:sp>
      <p:sp>
        <p:nvSpPr>
          <p:cNvPr id="9" name="Text 7"/>
          <p:cNvSpPr/>
          <p:nvPr/>
        </p:nvSpPr>
        <p:spPr>
          <a:xfrm>
            <a:off x="365760" y="2292096"/>
            <a:ext cx="3657600" cy="585216"/>
          </a:xfrm>
          <a:prstGeom prst="rect">
            <a:avLst/>
          </a:prstGeom>
          <a:noFill/>
          <a:ln/>
        </p:spPr>
        <p:txBody>
          <a:bodyPr wrap="square" rtlCol="0" anchor="ctr"/>
          <a:lstStyle/>
          <a:p>
            <a:pPr algn="ctr"/>
            <a:r>
              <a:rPr lang="en-US" sz="1467" b="1" dirty="0">
                <a:solidFill>
                  <a:srgbClr val="FFFFFF"/>
                </a:solidFill>
              </a:rPr>
              <a:t>Anno scolastico</a:t>
            </a:r>
            <a:endParaRPr lang="en-US" sz="1467" dirty="0"/>
          </a:p>
        </p:txBody>
      </p:sp>
      <p:pic>
        <p:nvPicPr>
          <p:cNvPr id="10" name="Image 0" descr="preencoded.png"/>
          <p:cNvPicPr>
            <a:picLocks noChangeAspect="1"/>
          </p:cNvPicPr>
          <p:nvPr/>
        </p:nvPicPr>
        <p:blipFill>
          <a:blip r:embed="rId3"/>
          <a:stretch>
            <a:fillRect/>
          </a:stretch>
        </p:blipFill>
        <p:spPr>
          <a:xfrm>
            <a:off x="4023360" y="2438400"/>
            <a:ext cx="243840" cy="304800"/>
          </a:xfrm>
          <a:prstGeom prst="rect">
            <a:avLst/>
          </a:prstGeom>
        </p:spPr>
      </p:pic>
      <p:sp>
        <p:nvSpPr>
          <p:cNvPr id="11" name="Shape 8"/>
          <p:cNvSpPr/>
          <p:nvPr/>
        </p:nvSpPr>
        <p:spPr>
          <a:xfrm>
            <a:off x="365760" y="2877312"/>
            <a:ext cx="3657600" cy="1524000"/>
          </a:xfrm>
          <a:prstGeom prst="rect">
            <a:avLst/>
          </a:prstGeom>
          <a:solidFill>
            <a:srgbClr val="FFFFFF"/>
          </a:solidFill>
          <a:ln w="12700">
            <a:solidFill>
              <a:srgbClr val="D5D8DC"/>
            </a:solidFill>
            <a:prstDash val="solid"/>
          </a:ln>
        </p:spPr>
        <p:txBody>
          <a:bodyPr/>
          <a:lstStyle/>
          <a:p>
            <a:endParaRPr lang="it-IT" sz="2400"/>
          </a:p>
        </p:txBody>
      </p:sp>
      <p:sp>
        <p:nvSpPr>
          <p:cNvPr id="12" name="Text 9"/>
          <p:cNvSpPr/>
          <p:nvPr/>
        </p:nvSpPr>
        <p:spPr>
          <a:xfrm>
            <a:off x="463296" y="2926080"/>
            <a:ext cx="3474720" cy="365760"/>
          </a:xfrm>
          <a:prstGeom prst="rect">
            <a:avLst/>
          </a:prstGeom>
          <a:noFill/>
          <a:ln/>
        </p:spPr>
        <p:txBody>
          <a:bodyPr wrap="square" rtlCol="0" anchor="ctr"/>
          <a:lstStyle/>
          <a:p>
            <a:r>
              <a:rPr lang="en-US" sz="1333" b="1" dirty="0">
                <a:solidFill>
                  <a:srgbClr val="1D5C96"/>
                </a:solidFill>
              </a:rPr>
              <a:t>Chi: Studente/ssa</a:t>
            </a:r>
            <a:endParaRPr lang="en-US" sz="1333" dirty="0"/>
          </a:p>
        </p:txBody>
      </p:sp>
      <p:sp>
        <p:nvSpPr>
          <p:cNvPr id="13" name="Text 10"/>
          <p:cNvSpPr/>
          <p:nvPr/>
        </p:nvSpPr>
        <p:spPr>
          <a:xfrm>
            <a:off x="463296" y="3316224"/>
            <a:ext cx="3474720" cy="950976"/>
          </a:xfrm>
          <a:prstGeom prst="rect">
            <a:avLst/>
          </a:prstGeom>
          <a:noFill/>
          <a:ln/>
        </p:spPr>
        <p:txBody>
          <a:bodyPr wrap="square" rtlCol="0" anchor="ctr"/>
          <a:lstStyle/>
          <a:p>
            <a:r>
              <a:rPr lang="en-US" sz="1333" dirty="0">
                <a:solidFill>
                  <a:srgbClr val="1C2833"/>
                </a:solidFill>
              </a:rPr>
              <a:t>Compila la Parte III (attività extrascolastiche). Le Parti I e II vengono alimentate automaticamente dalla scuola.</a:t>
            </a:r>
            <a:endParaRPr lang="en-US" sz="1333" dirty="0"/>
          </a:p>
        </p:txBody>
      </p:sp>
      <p:sp>
        <p:nvSpPr>
          <p:cNvPr id="14" name="Shape 11"/>
          <p:cNvSpPr/>
          <p:nvPr/>
        </p:nvSpPr>
        <p:spPr>
          <a:xfrm>
            <a:off x="365760" y="4401312"/>
            <a:ext cx="3657600" cy="463296"/>
          </a:xfrm>
          <a:prstGeom prst="rect">
            <a:avLst/>
          </a:prstGeom>
          <a:solidFill>
            <a:srgbClr val="FFF3E0"/>
          </a:solidFill>
          <a:ln w="12700">
            <a:solidFill>
              <a:srgbClr val="D35400"/>
            </a:solidFill>
            <a:prstDash val="solid"/>
          </a:ln>
        </p:spPr>
        <p:txBody>
          <a:bodyPr/>
          <a:lstStyle/>
          <a:p>
            <a:endParaRPr lang="it-IT" sz="2400"/>
          </a:p>
        </p:txBody>
      </p:sp>
      <p:sp>
        <p:nvSpPr>
          <p:cNvPr id="15" name="Text 12"/>
          <p:cNvSpPr/>
          <p:nvPr/>
        </p:nvSpPr>
        <p:spPr>
          <a:xfrm>
            <a:off x="463296" y="4437888"/>
            <a:ext cx="3474720" cy="365760"/>
          </a:xfrm>
          <a:prstGeom prst="rect">
            <a:avLst/>
          </a:prstGeom>
          <a:noFill/>
          <a:ln/>
        </p:spPr>
        <p:txBody>
          <a:bodyPr wrap="square" rtlCol="0" anchor="ctr"/>
          <a:lstStyle/>
          <a:p>
            <a:r>
              <a:rPr lang="en-US" sz="1333" b="1" dirty="0">
                <a:solidFill>
                  <a:srgbClr val="7D1C2E"/>
                </a:solidFill>
              </a:rPr>
              <a:t>⚑  Parte IV: non ancora presente</a:t>
            </a:r>
            <a:endParaRPr lang="en-US" sz="1333" dirty="0"/>
          </a:p>
        </p:txBody>
      </p:sp>
      <p:sp>
        <p:nvSpPr>
          <p:cNvPr id="16" name="Shape 13"/>
          <p:cNvSpPr/>
          <p:nvPr/>
        </p:nvSpPr>
        <p:spPr>
          <a:xfrm>
            <a:off x="4267200" y="2292096"/>
            <a:ext cx="3657600" cy="585216"/>
          </a:xfrm>
          <a:prstGeom prst="rect">
            <a:avLst/>
          </a:prstGeom>
          <a:solidFill>
            <a:srgbClr val="1E8449"/>
          </a:solidFill>
          <a:ln w="12700">
            <a:solidFill>
              <a:srgbClr val="1E8449"/>
            </a:solidFill>
            <a:prstDash val="solid"/>
          </a:ln>
        </p:spPr>
        <p:txBody>
          <a:bodyPr/>
          <a:lstStyle/>
          <a:p>
            <a:endParaRPr lang="it-IT" sz="2400"/>
          </a:p>
        </p:txBody>
      </p:sp>
      <p:sp>
        <p:nvSpPr>
          <p:cNvPr id="17" name="Text 14"/>
          <p:cNvSpPr/>
          <p:nvPr/>
        </p:nvSpPr>
        <p:spPr>
          <a:xfrm>
            <a:off x="4267200" y="2292096"/>
            <a:ext cx="3657600" cy="585216"/>
          </a:xfrm>
          <a:prstGeom prst="rect">
            <a:avLst/>
          </a:prstGeom>
          <a:noFill/>
          <a:ln/>
        </p:spPr>
        <p:txBody>
          <a:bodyPr wrap="square" rtlCol="0" anchor="ctr"/>
          <a:lstStyle/>
          <a:p>
            <a:pPr algn="ctr"/>
            <a:r>
              <a:rPr lang="en-US" sz="1467" b="1" dirty="0">
                <a:solidFill>
                  <a:srgbClr val="FFFFFF"/>
                </a:solidFill>
              </a:rPr>
              <a:t>Dopo lo scrutinio finale</a:t>
            </a:r>
            <a:endParaRPr lang="en-US" sz="1467" dirty="0"/>
          </a:p>
        </p:txBody>
      </p:sp>
      <p:pic>
        <p:nvPicPr>
          <p:cNvPr id="18" name="Image 1" descr="preencoded.png"/>
          <p:cNvPicPr>
            <a:picLocks noChangeAspect="1"/>
          </p:cNvPicPr>
          <p:nvPr/>
        </p:nvPicPr>
        <p:blipFill>
          <a:blip r:embed="rId3"/>
          <a:stretch>
            <a:fillRect/>
          </a:stretch>
        </p:blipFill>
        <p:spPr>
          <a:xfrm>
            <a:off x="7924800" y="2438400"/>
            <a:ext cx="243840" cy="304800"/>
          </a:xfrm>
          <a:prstGeom prst="rect">
            <a:avLst/>
          </a:prstGeom>
        </p:spPr>
      </p:pic>
      <p:sp>
        <p:nvSpPr>
          <p:cNvPr id="19" name="Shape 15"/>
          <p:cNvSpPr/>
          <p:nvPr/>
        </p:nvSpPr>
        <p:spPr>
          <a:xfrm>
            <a:off x="4267200" y="2877312"/>
            <a:ext cx="3657600" cy="1524000"/>
          </a:xfrm>
          <a:prstGeom prst="rect">
            <a:avLst/>
          </a:prstGeom>
          <a:solidFill>
            <a:srgbClr val="FFFFFF"/>
          </a:solidFill>
          <a:ln w="12700">
            <a:solidFill>
              <a:srgbClr val="D5D8DC"/>
            </a:solidFill>
            <a:prstDash val="solid"/>
          </a:ln>
        </p:spPr>
        <p:txBody>
          <a:bodyPr/>
          <a:lstStyle/>
          <a:p>
            <a:endParaRPr lang="it-IT" sz="2400"/>
          </a:p>
        </p:txBody>
      </p:sp>
      <p:sp>
        <p:nvSpPr>
          <p:cNvPr id="20" name="Text 16"/>
          <p:cNvSpPr/>
          <p:nvPr/>
        </p:nvSpPr>
        <p:spPr>
          <a:xfrm>
            <a:off x="4364736" y="2926080"/>
            <a:ext cx="3474720" cy="365760"/>
          </a:xfrm>
          <a:prstGeom prst="rect">
            <a:avLst/>
          </a:prstGeom>
          <a:noFill/>
          <a:ln/>
        </p:spPr>
        <p:txBody>
          <a:bodyPr wrap="square" rtlCol="0" anchor="ctr"/>
          <a:lstStyle/>
          <a:p>
            <a:r>
              <a:rPr lang="en-US" sz="1333" b="1" dirty="0">
                <a:solidFill>
                  <a:srgbClr val="1E8449"/>
                </a:solidFill>
              </a:rPr>
              <a:t>Chi: Scuola + Studente/ssa</a:t>
            </a:r>
            <a:endParaRPr lang="en-US" sz="1333" dirty="0"/>
          </a:p>
        </p:txBody>
      </p:sp>
      <p:sp>
        <p:nvSpPr>
          <p:cNvPr id="21" name="Text 17"/>
          <p:cNvSpPr/>
          <p:nvPr/>
        </p:nvSpPr>
        <p:spPr>
          <a:xfrm>
            <a:off x="4364736" y="3316224"/>
            <a:ext cx="3474720" cy="950976"/>
          </a:xfrm>
          <a:prstGeom prst="rect">
            <a:avLst/>
          </a:prstGeom>
          <a:noFill/>
          <a:ln/>
        </p:spPr>
        <p:txBody>
          <a:bodyPr wrap="square" rtlCol="0" anchor="ctr"/>
          <a:lstStyle/>
          <a:p>
            <a:r>
              <a:rPr lang="en-US" sz="1333" dirty="0">
                <a:solidFill>
                  <a:srgbClr val="1C2833"/>
                </a:solidFill>
              </a:rPr>
              <a:t>Curriculum (Parti I, II, III) viene messo a disposizione della Commissione per l'esame.</a:t>
            </a:r>
            <a:endParaRPr lang="en-US" sz="1333" dirty="0"/>
          </a:p>
        </p:txBody>
      </p:sp>
      <p:sp>
        <p:nvSpPr>
          <p:cNvPr id="22" name="Shape 18"/>
          <p:cNvSpPr/>
          <p:nvPr/>
        </p:nvSpPr>
        <p:spPr>
          <a:xfrm>
            <a:off x="4267200" y="4401312"/>
            <a:ext cx="3657600" cy="463296"/>
          </a:xfrm>
          <a:prstGeom prst="rect">
            <a:avLst/>
          </a:prstGeom>
          <a:solidFill>
            <a:srgbClr val="FFF3E0"/>
          </a:solidFill>
          <a:ln w="12700">
            <a:solidFill>
              <a:srgbClr val="D35400"/>
            </a:solidFill>
            <a:prstDash val="solid"/>
          </a:ln>
        </p:spPr>
        <p:txBody>
          <a:bodyPr/>
          <a:lstStyle/>
          <a:p>
            <a:endParaRPr lang="it-IT" sz="2400"/>
          </a:p>
        </p:txBody>
      </p:sp>
      <p:sp>
        <p:nvSpPr>
          <p:cNvPr id="23" name="Text 19"/>
          <p:cNvSpPr/>
          <p:nvPr/>
        </p:nvSpPr>
        <p:spPr>
          <a:xfrm>
            <a:off x="4364736" y="4437888"/>
            <a:ext cx="3474720" cy="365760"/>
          </a:xfrm>
          <a:prstGeom prst="rect">
            <a:avLst/>
          </a:prstGeom>
          <a:noFill/>
          <a:ln/>
        </p:spPr>
        <p:txBody>
          <a:bodyPr wrap="square" rtlCol="0" anchor="ctr"/>
          <a:lstStyle/>
          <a:p>
            <a:r>
              <a:rPr lang="en-US" sz="1333" b="1" dirty="0">
                <a:solidFill>
                  <a:srgbClr val="7D1C2E"/>
                </a:solidFill>
              </a:rPr>
              <a:t>⚑  Parte IV: ancora assente</a:t>
            </a:r>
            <a:endParaRPr lang="en-US" sz="1333" dirty="0"/>
          </a:p>
        </p:txBody>
      </p:sp>
      <p:sp>
        <p:nvSpPr>
          <p:cNvPr id="24" name="Shape 20"/>
          <p:cNvSpPr/>
          <p:nvPr/>
        </p:nvSpPr>
        <p:spPr>
          <a:xfrm>
            <a:off x="8168640" y="2292096"/>
            <a:ext cx="3657600" cy="585216"/>
          </a:xfrm>
          <a:prstGeom prst="rect">
            <a:avLst/>
          </a:prstGeom>
          <a:solidFill>
            <a:srgbClr val="6C3483"/>
          </a:solidFill>
          <a:ln w="12700">
            <a:solidFill>
              <a:srgbClr val="6C3483"/>
            </a:solidFill>
            <a:prstDash val="solid"/>
          </a:ln>
        </p:spPr>
        <p:txBody>
          <a:bodyPr/>
          <a:lstStyle/>
          <a:p>
            <a:endParaRPr lang="it-IT" sz="2400"/>
          </a:p>
        </p:txBody>
      </p:sp>
      <p:sp>
        <p:nvSpPr>
          <p:cNvPr id="25" name="Text 21"/>
          <p:cNvSpPr/>
          <p:nvPr/>
        </p:nvSpPr>
        <p:spPr>
          <a:xfrm>
            <a:off x="8168640" y="2292096"/>
            <a:ext cx="3657600" cy="585216"/>
          </a:xfrm>
          <a:prstGeom prst="rect">
            <a:avLst/>
          </a:prstGeom>
          <a:noFill/>
          <a:ln/>
        </p:spPr>
        <p:txBody>
          <a:bodyPr wrap="square" rtlCol="0" anchor="ctr"/>
          <a:lstStyle/>
          <a:p>
            <a:pPr algn="ctr"/>
            <a:r>
              <a:rPr lang="en-US" sz="1467" b="1" dirty="0">
                <a:solidFill>
                  <a:srgbClr val="FFFFFF"/>
                </a:solidFill>
              </a:rPr>
              <a:t>Dopo l'Esame di Maturità</a:t>
            </a:r>
            <a:endParaRPr lang="en-US" sz="1467" dirty="0"/>
          </a:p>
        </p:txBody>
      </p:sp>
      <p:sp>
        <p:nvSpPr>
          <p:cNvPr id="26" name="Shape 22"/>
          <p:cNvSpPr/>
          <p:nvPr/>
        </p:nvSpPr>
        <p:spPr>
          <a:xfrm>
            <a:off x="8168640" y="2877312"/>
            <a:ext cx="3657600" cy="1524000"/>
          </a:xfrm>
          <a:prstGeom prst="rect">
            <a:avLst/>
          </a:prstGeom>
          <a:solidFill>
            <a:srgbClr val="FFFFFF"/>
          </a:solidFill>
          <a:ln w="12700">
            <a:solidFill>
              <a:srgbClr val="D5D8DC"/>
            </a:solidFill>
            <a:prstDash val="solid"/>
          </a:ln>
        </p:spPr>
        <p:txBody>
          <a:bodyPr/>
          <a:lstStyle/>
          <a:p>
            <a:endParaRPr lang="it-IT" sz="2400"/>
          </a:p>
        </p:txBody>
      </p:sp>
      <p:sp>
        <p:nvSpPr>
          <p:cNvPr id="27" name="Text 23"/>
          <p:cNvSpPr/>
          <p:nvPr/>
        </p:nvSpPr>
        <p:spPr>
          <a:xfrm>
            <a:off x="8266176" y="2926080"/>
            <a:ext cx="3474720" cy="365760"/>
          </a:xfrm>
          <a:prstGeom prst="rect">
            <a:avLst/>
          </a:prstGeom>
          <a:noFill/>
          <a:ln/>
        </p:spPr>
        <p:txBody>
          <a:bodyPr wrap="square" rtlCol="0" anchor="ctr"/>
          <a:lstStyle/>
          <a:p>
            <a:r>
              <a:rPr lang="en-US" sz="1333" b="1" dirty="0">
                <a:solidFill>
                  <a:srgbClr val="6C3483"/>
                </a:solidFill>
              </a:rPr>
              <a:t>Chi: INVALSI → SIDI → Curriculum</a:t>
            </a:r>
            <a:endParaRPr lang="en-US" sz="1333" dirty="0"/>
          </a:p>
        </p:txBody>
      </p:sp>
      <p:sp>
        <p:nvSpPr>
          <p:cNvPr id="28" name="Text 24"/>
          <p:cNvSpPr/>
          <p:nvPr/>
        </p:nvSpPr>
        <p:spPr>
          <a:xfrm>
            <a:off x="8266176" y="3316224"/>
            <a:ext cx="3474720" cy="950976"/>
          </a:xfrm>
          <a:prstGeom prst="rect">
            <a:avLst/>
          </a:prstGeom>
          <a:noFill/>
          <a:ln/>
        </p:spPr>
        <p:txBody>
          <a:bodyPr wrap="square" rtlCol="0" anchor="ctr"/>
          <a:lstStyle/>
          <a:p>
            <a:r>
              <a:rPr lang="en-US" sz="1333" dirty="0">
                <a:solidFill>
                  <a:srgbClr val="1C2833"/>
                </a:solidFill>
              </a:rPr>
              <a:t>INVALSI trasmette i livelli al SIDI. Il sistema li integra automaticamente nella Parte IV del Curriculum.</a:t>
            </a:r>
            <a:endParaRPr lang="en-US" sz="1333" dirty="0"/>
          </a:p>
        </p:txBody>
      </p:sp>
      <p:sp>
        <p:nvSpPr>
          <p:cNvPr id="29" name="Shape 25"/>
          <p:cNvSpPr/>
          <p:nvPr/>
        </p:nvSpPr>
        <p:spPr>
          <a:xfrm>
            <a:off x="8168640" y="4401312"/>
            <a:ext cx="3657600" cy="463296"/>
          </a:xfrm>
          <a:prstGeom prst="rect">
            <a:avLst/>
          </a:prstGeom>
          <a:solidFill>
            <a:srgbClr val="E8F8E8"/>
          </a:solidFill>
          <a:ln w="12700">
            <a:solidFill>
              <a:srgbClr val="1E8449"/>
            </a:solidFill>
            <a:prstDash val="solid"/>
          </a:ln>
        </p:spPr>
        <p:txBody>
          <a:bodyPr/>
          <a:lstStyle/>
          <a:p>
            <a:endParaRPr lang="it-IT" sz="2400"/>
          </a:p>
        </p:txBody>
      </p:sp>
      <p:sp>
        <p:nvSpPr>
          <p:cNvPr id="30" name="Text 26"/>
          <p:cNvSpPr/>
          <p:nvPr/>
        </p:nvSpPr>
        <p:spPr>
          <a:xfrm>
            <a:off x="8266176" y="4437888"/>
            <a:ext cx="3474720" cy="365760"/>
          </a:xfrm>
          <a:prstGeom prst="rect">
            <a:avLst/>
          </a:prstGeom>
          <a:noFill/>
          <a:ln/>
        </p:spPr>
        <p:txBody>
          <a:bodyPr wrap="square" rtlCol="0" anchor="ctr"/>
          <a:lstStyle/>
          <a:p>
            <a:r>
              <a:rPr lang="en-US" sz="1333" b="1" dirty="0">
                <a:solidFill>
                  <a:srgbClr val="1E8449"/>
                </a:solidFill>
              </a:rPr>
              <a:t>⚑  Parte IV: si aggiunge solo ORA</a:t>
            </a:r>
            <a:endParaRPr lang="en-US" sz="1333" dirty="0"/>
          </a:p>
        </p:txBody>
      </p:sp>
      <p:sp>
        <p:nvSpPr>
          <p:cNvPr id="31" name="Shape 27"/>
          <p:cNvSpPr/>
          <p:nvPr/>
        </p:nvSpPr>
        <p:spPr>
          <a:xfrm>
            <a:off x="365760" y="4998720"/>
            <a:ext cx="11460480" cy="1584960"/>
          </a:xfrm>
          <a:prstGeom prst="rect">
            <a:avLst/>
          </a:prstGeom>
          <a:solidFill>
            <a:srgbClr val="FFFFFF"/>
          </a:solidFill>
          <a:ln w="12700">
            <a:solidFill>
              <a:srgbClr val="D5D8DC"/>
            </a:solidFill>
            <a:prstDash val="solid"/>
          </a:ln>
          <a:effectLst>
            <a:outerShdw blurRad="50800" dist="25400" dir="8100000" algn="bl" rotWithShape="0">
              <a:srgbClr val="000000">
                <a:alpha val="8000"/>
              </a:srgbClr>
            </a:outerShdw>
          </a:effectLst>
        </p:spPr>
        <p:txBody>
          <a:bodyPr/>
          <a:lstStyle/>
          <a:p>
            <a:endParaRPr lang="it-IT" sz="2400"/>
          </a:p>
        </p:txBody>
      </p:sp>
      <p:sp>
        <p:nvSpPr>
          <p:cNvPr id="32" name="Shape 28"/>
          <p:cNvSpPr/>
          <p:nvPr/>
        </p:nvSpPr>
        <p:spPr>
          <a:xfrm>
            <a:off x="365760" y="4998720"/>
            <a:ext cx="97536" cy="1584960"/>
          </a:xfrm>
          <a:prstGeom prst="rect">
            <a:avLst/>
          </a:prstGeom>
          <a:solidFill>
            <a:srgbClr val="6C3483"/>
          </a:solidFill>
          <a:ln w="12700">
            <a:solidFill>
              <a:srgbClr val="6C3483"/>
            </a:solidFill>
            <a:prstDash val="solid"/>
          </a:ln>
        </p:spPr>
        <p:txBody>
          <a:bodyPr/>
          <a:lstStyle/>
          <a:p>
            <a:endParaRPr lang="it-IT" sz="2400"/>
          </a:p>
        </p:txBody>
      </p:sp>
      <p:sp>
        <p:nvSpPr>
          <p:cNvPr id="33" name="Text 29"/>
          <p:cNvSpPr/>
          <p:nvPr/>
        </p:nvSpPr>
        <p:spPr>
          <a:xfrm>
            <a:off x="670560" y="5059680"/>
            <a:ext cx="4876800" cy="426720"/>
          </a:xfrm>
          <a:prstGeom prst="rect">
            <a:avLst/>
          </a:prstGeom>
          <a:noFill/>
          <a:ln/>
        </p:spPr>
        <p:txBody>
          <a:bodyPr wrap="square" rtlCol="0" anchor="ctr"/>
          <a:lstStyle/>
          <a:p>
            <a:r>
              <a:rPr lang="en-US" sz="1733" b="1" dirty="0">
                <a:solidFill>
                  <a:srgbClr val="6C3483"/>
                </a:solidFill>
              </a:rPr>
              <a:t>Cosa contiene la Parte IV</a:t>
            </a:r>
            <a:endParaRPr lang="en-US" sz="1733" dirty="0"/>
          </a:p>
        </p:txBody>
      </p:sp>
      <p:sp>
        <p:nvSpPr>
          <p:cNvPr id="34" name="Text 30"/>
          <p:cNvSpPr/>
          <p:nvPr/>
        </p:nvSpPr>
        <p:spPr>
          <a:xfrm>
            <a:off x="670560" y="5522976"/>
            <a:ext cx="10972800" cy="975360"/>
          </a:xfrm>
          <a:prstGeom prst="rect">
            <a:avLst/>
          </a:prstGeom>
          <a:noFill/>
          <a:ln/>
        </p:spPr>
        <p:txBody>
          <a:bodyPr wrap="square" rtlCol="0" anchor="ctr"/>
          <a:lstStyle/>
          <a:p>
            <a:r>
              <a:rPr lang="en-US" sz="1533" dirty="0">
                <a:solidFill>
                  <a:srgbClr val="1C2833"/>
                </a:solidFill>
              </a:rPr>
              <a:t>Italiano, Matematica, Inglese (ascolto e lettura)  •  </a:t>
            </a:r>
            <a:r>
              <a:rPr lang="en-US" sz="1533" b="1" dirty="0">
                <a:solidFill>
                  <a:srgbClr val="1C2833"/>
                </a:solidFill>
              </a:rPr>
              <a:t>5 livelli descrittivi  </a:t>
            </a:r>
            <a:r>
              <a:rPr lang="en-US" sz="1533" dirty="0">
                <a:solidFill>
                  <a:srgbClr val="1C2833"/>
                </a:solidFill>
              </a:rPr>
              <a:t>(da &lt;Livello 1 a Livello 5, in forma narrativa, non numerica)  •  </a:t>
            </a:r>
            <a:r>
              <a:rPr lang="en-US" sz="1533" b="1" dirty="0">
                <a:solidFill>
                  <a:srgbClr val="1C2833"/>
                </a:solidFill>
              </a:rPr>
              <a:t>A cura dell'INVALSI</a:t>
            </a:r>
            <a:r>
              <a:rPr lang="en-US" sz="1533" dirty="0">
                <a:solidFill>
                  <a:srgbClr val="1C2833"/>
                </a:solidFill>
              </a:rPr>
              <a:t>, aggiornato annualmente  •  Il livello viene descritto con indicatori di cosa sa fare lo studente, non con un voto</a:t>
            </a:r>
            <a:endParaRPr lang="en-US" sz="1533" dirty="0"/>
          </a:p>
        </p:txBody>
      </p:sp>
    </p:spTree>
    <p:extLst>
      <p:ext uri="{BB962C8B-B14F-4D97-AF65-F5344CB8AC3E}">
        <p14:creationId xmlns:p14="http://schemas.microsoft.com/office/powerpoint/2010/main" val="4134164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7D1C2E"/>
          </a:solidFill>
          <a:ln w="12700">
            <a:solidFill>
              <a:srgbClr val="7D1C2E"/>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07  |  Parte IV – Garanzie: La Commissione Non La Vede</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Shape 4"/>
          <p:cNvSpPr/>
          <p:nvPr/>
        </p:nvSpPr>
        <p:spPr>
          <a:xfrm>
            <a:off x="1219200" y="1316736"/>
            <a:ext cx="9753600" cy="1219200"/>
          </a:xfrm>
          <a:prstGeom prst="rect">
            <a:avLst/>
          </a:prstGeom>
          <a:solidFill>
            <a:srgbClr val="7D1C2E"/>
          </a:solidFill>
          <a:ln w="12700">
            <a:solidFill>
              <a:srgbClr val="7D1C2E"/>
            </a:solidFill>
            <a:prstDash val="solid"/>
          </a:ln>
        </p:spPr>
        <p:txBody>
          <a:bodyPr/>
          <a:lstStyle/>
          <a:p>
            <a:endParaRPr lang="it-IT" sz="2400"/>
          </a:p>
        </p:txBody>
      </p:sp>
      <p:pic>
        <p:nvPicPr>
          <p:cNvPr id="7" name="Image 0" descr="preencoded.png"/>
          <p:cNvPicPr>
            <a:picLocks noChangeAspect="1"/>
          </p:cNvPicPr>
          <p:nvPr/>
        </p:nvPicPr>
        <p:blipFill>
          <a:blip r:embed="rId3"/>
          <a:stretch>
            <a:fillRect/>
          </a:stretch>
        </p:blipFill>
        <p:spPr>
          <a:xfrm>
            <a:off x="1402080" y="1438656"/>
            <a:ext cx="853440" cy="853440"/>
          </a:xfrm>
          <a:prstGeom prst="rect">
            <a:avLst/>
          </a:prstGeom>
        </p:spPr>
      </p:pic>
      <p:sp>
        <p:nvSpPr>
          <p:cNvPr id="8" name="Text 5"/>
          <p:cNvSpPr/>
          <p:nvPr/>
        </p:nvSpPr>
        <p:spPr>
          <a:xfrm>
            <a:off x="2438400" y="1365504"/>
            <a:ext cx="8168640" cy="1036320"/>
          </a:xfrm>
          <a:prstGeom prst="rect">
            <a:avLst/>
          </a:prstGeom>
          <a:noFill/>
          <a:ln/>
        </p:spPr>
        <p:txBody>
          <a:bodyPr wrap="square" rtlCol="0" anchor="ctr"/>
          <a:lstStyle/>
          <a:p>
            <a:r>
              <a:rPr lang="en-US" sz="2000" b="1" dirty="0">
                <a:solidFill>
                  <a:srgbClr val="FFFFFF"/>
                </a:solidFill>
              </a:rPr>
              <a:t>La Parte IV NON è accessibile alla Commissione d'esame</a:t>
            </a:r>
            <a:endParaRPr lang="en-US" sz="2000" dirty="0"/>
          </a:p>
          <a:p>
            <a:r>
              <a:rPr lang="en-US" sz="2000" b="1" dirty="0">
                <a:solidFill>
                  <a:srgbClr val="FFFFFF"/>
                </a:solidFill>
              </a:rPr>
              <a:t>I livelli INVALSI non condizionano in alcun modo la valutazione della Maturità</a:t>
            </a:r>
            <a:endParaRPr lang="en-US" sz="2000" dirty="0"/>
          </a:p>
        </p:txBody>
      </p:sp>
      <p:sp>
        <p:nvSpPr>
          <p:cNvPr id="9" name="Shape 6"/>
          <p:cNvSpPr/>
          <p:nvPr/>
        </p:nvSpPr>
        <p:spPr>
          <a:xfrm>
            <a:off x="365760" y="2743200"/>
            <a:ext cx="5486400" cy="3535680"/>
          </a:xfrm>
          <a:prstGeom prst="rect">
            <a:avLst/>
          </a:prstGeom>
          <a:solidFill>
            <a:srgbClr val="FFFFFF"/>
          </a:solidFill>
          <a:ln w="12700">
            <a:solidFill>
              <a:srgbClr val="D5D8DC"/>
            </a:solidFill>
            <a:prstDash val="solid"/>
          </a:ln>
          <a:effectLst>
            <a:outerShdw blurRad="50800" dist="25400" dir="8100000" algn="bl" rotWithShape="0">
              <a:srgbClr val="000000">
                <a:alpha val="8000"/>
              </a:srgbClr>
            </a:outerShdw>
          </a:effectLst>
        </p:spPr>
        <p:txBody>
          <a:bodyPr/>
          <a:lstStyle/>
          <a:p>
            <a:endParaRPr lang="it-IT" sz="2400"/>
          </a:p>
        </p:txBody>
      </p:sp>
      <p:sp>
        <p:nvSpPr>
          <p:cNvPr id="10" name="Shape 7"/>
          <p:cNvSpPr/>
          <p:nvPr/>
        </p:nvSpPr>
        <p:spPr>
          <a:xfrm>
            <a:off x="365760" y="2743200"/>
            <a:ext cx="5486400" cy="609600"/>
          </a:xfrm>
          <a:prstGeom prst="rect">
            <a:avLst/>
          </a:prstGeom>
          <a:solidFill>
            <a:srgbClr val="1D5C96"/>
          </a:solidFill>
          <a:ln w="12700">
            <a:solidFill>
              <a:srgbClr val="1D5C96"/>
            </a:solidFill>
            <a:prstDash val="solid"/>
          </a:ln>
        </p:spPr>
        <p:txBody>
          <a:bodyPr/>
          <a:lstStyle/>
          <a:p>
            <a:endParaRPr lang="it-IT" sz="2400"/>
          </a:p>
        </p:txBody>
      </p:sp>
      <p:pic>
        <p:nvPicPr>
          <p:cNvPr id="11" name="Image 1" descr="preencoded.png"/>
          <p:cNvPicPr>
            <a:picLocks noChangeAspect="1"/>
          </p:cNvPicPr>
          <p:nvPr/>
        </p:nvPicPr>
        <p:blipFill>
          <a:blip r:embed="rId4"/>
          <a:stretch>
            <a:fillRect/>
          </a:stretch>
        </p:blipFill>
        <p:spPr>
          <a:xfrm>
            <a:off x="487680" y="2816352"/>
            <a:ext cx="463296" cy="463296"/>
          </a:xfrm>
          <a:prstGeom prst="rect">
            <a:avLst/>
          </a:prstGeom>
        </p:spPr>
      </p:pic>
      <p:sp>
        <p:nvSpPr>
          <p:cNvPr id="12" name="Text 8"/>
          <p:cNvSpPr/>
          <p:nvPr/>
        </p:nvSpPr>
        <p:spPr>
          <a:xfrm>
            <a:off x="1097280" y="2804160"/>
            <a:ext cx="4572000" cy="463296"/>
          </a:xfrm>
          <a:prstGeom prst="rect">
            <a:avLst/>
          </a:prstGeom>
          <a:noFill/>
          <a:ln/>
        </p:spPr>
        <p:txBody>
          <a:bodyPr wrap="square" rtlCol="0" anchor="ctr"/>
          <a:lstStyle/>
          <a:p>
            <a:r>
              <a:rPr lang="en-US" sz="1600" b="1" dirty="0">
                <a:solidFill>
                  <a:srgbClr val="FFFFFF"/>
                </a:solidFill>
              </a:rPr>
              <a:t>La Commissione vede:</a:t>
            </a:r>
            <a:endParaRPr lang="en-US" sz="1600" dirty="0"/>
          </a:p>
        </p:txBody>
      </p:sp>
      <p:sp>
        <p:nvSpPr>
          <p:cNvPr id="13" name="Shape 9"/>
          <p:cNvSpPr/>
          <p:nvPr/>
        </p:nvSpPr>
        <p:spPr>
          <a:xfrm>
            <a:off x="548640" y="349910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14" name="Text 10"/>
          <p:cNvSpPr/>
          <p:nvPr/>
        </p:nvSpPr>
        <p:spPr>
          <a:xfrm>
            <a:off x="670560" y="3547872"/>
            <a:ext cx="4876800" cy="463296"/>
          </a:xfrm>
          <a:prstGeom prst="rect">
            <a:avLst/>
          </a:prstGeom>
          <a:noFill/>
          <a:ln/>
        </p:spPr>
        <p:txBody>
          <a:bodyPr wrap="square" rtlCol="0" anchor="ctr"/>
          <a:lstStyle/>
          <a:p>
            <a:r>
              <a:rPr lang="en-US" sz="1600" dirty="0">
                <a:solidFill>
                  <a:srgbClr val="1C2833"/>
                </a:solidFill>
              </a:rPr>
              <a:t>✓  Parte I — Istruzione e formazione</a:t>
            </a:r>
            <a:endParaRPr lang="en-US" sz="1600" dirty="0"/>
          </a:p>
        </p:txBody>
      </p:sp>
      <p:sp>
        <p:nvSpPr>
          <p:cNvPr id="15" name="Shape 11"/>
          <p:cNvSpPr/>
          <p:nvPr/>
        </p:nvSpPr>
        <p:spPr>
          <a:xfrm>
            <a:off x="548640" y="416966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16" name="Text 12"/>
          <p:cNvSpPr/>
          <p:nvPr/>
        </p:nvSpPr>
        <p:spPr>
          <a:xfrm>
            <a:off x="670560" y="4218432"/>
            <a:ext cx="4876800" cy="463296"/>
          </a:xfrm>
          <a:prstGeom prst="rect">
            <a:avLst/>
          </a:prstGeom>
          <a:noFill/>
          <a:ln/>
        </p:spPr>
        <p:txBody>
          <a:bodyPr wrap="square" rtlCol="0" anchor="ctr"/>
          <a:lstStyle/>
          <a:p>
            <a:r>
              <a:rPr lang="en-US" sz="1600" dirty="0">
                <a:solidFill>
                  <a:srgbClr val="1C2833"/>
                </a:solidFill>
              </a:rPr>
              <a:t>✓  Parte II — Certificazioni</a:t>
            </a:r>
            <a:endParaRPr lang="en-US" sz="1600" dirty="0"/>
          </a:p>
        </p:txBody>
      </p:sp>
      <p:sp>
        <p:nvSpPr>
          <p:cNvPr id="17" name="Shape 13"/>
          <p:cNvSpPr/>
          <p:nvPr/>
        </p:nvSpPr>
        <p:spPr>
          <a:xfrm>
            <a:off x="548640" y="484022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18" name="Text 14"/>
          <p:cNvSpPr/>
          <p:nvPr/>
        </p:nvSpPr>
        <p:spPr>
          <a:xfrm>
            <a:off x="670560" y="4888992"/>
            <a:ext cx="4876800" cy="463296"/>
          </a:xfrm>
          <a:prstGeom prst="rect">
            <a:avLst/>
          </a:prstGeom>
          <a:noFill/>
          <a:ln/>
        </p:spPr>
        <p:txBody>
          <a:bodyPr wrap="square" rtlCol="0" anchor="ctr"/>
          <a:lstStyle/>
          <a:p>
            <a:r>
              <a:rPr lang="en-US" sz="1600" dirty="0">
                <a:solidFill>
                  <a:srgbClr val="1C2833"/>
                </a:solidFill>
              </a:rPr>
              <a:t>✓  Parte III — Attività extrascolastiche</a:t>
            </a:r>
            <a:endParaRPr lang="en-US" sz="1600" dirty="0"/>
          </a:p>
        </p:txBody>
      </p:sp>
      <p:sp>
        <p:nvSpPr>
          <p:cNvPr id="19" name="Shape 15"/>
          <p:cNvSpPr/>
          <p:nvPr/>
        </p:nvSpPr>
        <p:spPr>
          <a:xfrm>
            <a:off x="548640" y="5510784"/>
            <a:ext cx="5120640" cy="585216"/>
          </a:xfrm>
          <a:prstGeom prst="rect">
            <a:avLst/>
          </a:prstGeom>
          <a:solidFill>
            <a:srgbClr val="FDEDEC"/>
          </a:solidFill>
          <a:ln w="12700">
            <a:solidFill>
              <a:srgbClr val="7D1C2E"/>
            </a:solidFill>
            <a:prstDash val="solid"/>
          </a:ln>
        </p:spPr>
        <p:txBody>
          <a:bodyPr/>
          <a:lstStyle/>
          <a:p>
            <a:endParaRPr lang="it-IT" sz="2400"/>
          </a:p>
        </p:txBody>
      </p:sp>
      <p:sp>
        <p:nvSpPr>
          <p:cNvPr id="20" name="Text 16"/>
          <p:cNvSpPr/>
          <p:nvPr/>
        </p:nvSpPr>
        <p:spPr>
          <a:xfrm>
            <a:off x="670560" y="5559552"/>
            <a:ext cx="4876800" cy="463296"/>
          </a:xfrm>
          <a:prstGeom prst="rect">
            <a:avLst/>
          </a:prstGeom>
          <a:noFill/>
          <a:ln/>
        </p:spPr>
        <p:txBody>
          <a:bodyPr wrap="square" rtlCol="0" anchor="ctr"/>
          <a:lstStyle/>
          <a:p>
            <a:r>
              <a:rPr lang="en-US" sz="1600" b="1" dirty="0">
                <a:solidFill>
                  <a:srgbClr val="7D1C2E"/>
                </a:solidFill>
              </a:rPr>
              <a:t>✗  Parte IV — NON disponibile</a:t>
            </a:r>
            <a:endParaRPr lang="en-US" sz="1600" dirty="0"/>
          </a:p>
        </p:txBody>
      </p:sp>
      <p:sp>
        <p:nvSpPr>
          <p:cNvPr id="21" name="Shape 17"/>
          <p:cNvSpPr/>
          <p:nvPr/>
        </p:nvSpPr>
        <p:spPr>
          <a:xfrm>
            <a:off x="6400800" y="2743200"/>
            <a:ext cx="5486400" cy="3535680"/>
          </a:xfrm>
          <a:prstGeom prst="rect">
            <a:avLst/>
          </a:prstGeom>
          <a:solidFill>
            <a:srgbClr val="FFFFFF"/>
          </a:solidFill>
          <a:ln w="12700">
            <a:solidFill>
              <a:srgbClr val="D5D8DC"/>
            </a:solidFill>
            <a:prstDash val="solid"/>
          </a:ln>
          <a:effectLst>
            <a:outerShdw blurRad="50800" dist="25400" dir="8100000" algn="bl" rotWithShape="0">
              <a:srgbClr val="000000">
                <a:alpha val="8000"/>
              </a:srgbClr>
            </a:outerShdw>
          </a:effectLst>
        </p:spPr>
        <p:txBody>
          <a:bodyPr/>
          <a:lstStyle/>
          <a:p>
            <a:endParaRPr lang="it-IT" sz="2400"/>
          </a:p>
        </p:txBody>
      </p:sp>
      <p:sp>
        <p:nvSpPr>
          <p:cNvPr id="22" name="Shape 18"/>
          <p:cNvSpPr/>
          <p:nvPr/>
        </p:nvSpPr>
        <p:spPr>
          <a:xfrm>
            <a:off x="6400800" y="2743200"/>
            <a:ext cx="5486400" cy="609600"/>
          </a:xfrm>
          <a:prstGeom prst="rect">
            <a:avLst/>
          </a:prstGeom>
          <a:solidFill>
            <a:srgbClr val="6C3483"/>
          </a:solidFill>
          <a:ln w="12700">
            <a:solidFill>
              <a:srgbClr val="6C3483"/>
            </a:solidFill>
            <a:prstDash val="solid"/>
          </a:ln>
        </p:spPr>
        <p:txBody>
          <a:bodyPr/>
          <a:lstStyle/>
          <a:p>
            <a:endParaRPr lang="it-IT" sz="2400"/>
          </a:p>
        </p:txBody>
      </p:sp>
      <p:pic>
        <p:nvPicPr>
          <p:cNvPr id="23" name="Image 2" descr="preencoded.png"/>
          <p:cNvPicPr>
            <a:picLocks noChangeAspect="1"/>
          </p:cNvPicPr>
          <p:nvPr/>
        </p:nvPicPr>
        <p:blipFill>
          <a:blip r:embed="rId5"/>
          <a:stretch>
            <a:fillRect/>
          </a:stretch>
        </p:blipFill>
        <p:spPr>
          <a:xfrm>
            <a:off x="6522720" y="2816352"/>
            <a:ext cx="463296" cy="463296"/>
          </a:xfrm>
          <a:prstGeom prst="rect">
            <a:avLst/>
          </a:prstGeom>
        </p:spPr>
      </p:pic>
      <p:sp>
        <p:nvSpPr>
          <p:cNvPr id="24" name="Text 19"/>
          <p:cNvSpPr/>
          <p:nvPr/>
        </p:nvSpPr>
        <p:spPr>
          <a:xfrm>
            <a:off x="7132320" y="2804160"/>
            <a:ext cx="4572000" cy="463296"/>
          </a:xfrm>
          <a:prstGeom prst="rect">
            <a:avLst/>
          </a:prstGeom>
          <a:noFill/>
          <a:ln/>
        </p:spPr>
        <p:txBody>
          <a:bodyPr wrap="square" rtlCol="0" anchor="ctr"/>
          <a:lstStyle/>
          <a:p>
            <a:r>
              <a:rPr lang="en-US" sz="1600" b="1" dirty="0">
                <a:solidFill>
                  <a:srgbClr val="FFFFFF"/>
                </a:solidFill>
              </a:rPr>
              <a:t>Dopo la Maturità lo studente riceve:</a:t>
            </a:r>
            <a:endParaRPr lang="en-US" sz="1600" dirty="0"/>
          </a:p>
        </p:txBody>
      </p:sp>
      <p:sp>
        <p:nvSpPr>
          <p:cNvPr id="25" name="Shape 20"/>
          <p:cNvSpPr/>
          <p:nvPr/>
        </p:nvSpPr>
        <p:spPr>
          <a:xfrm>
            <a:off x="6583680" y="349910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26" name="Text 21"/>
          <p:cNvSpPr/>
          <p:nvPr/>
        </p:nvSpPr>
        <p:spPr>
          <a:xfrm>
            <a:off x="6705600" y="3547872"/>
            <a:ext cx="4876800" cy="463296"/>
          </a:xfrm>
          <a:prstGeom prst="rect">
            <a:avLst/>
          </a:prstGeom>
          <a:noFill/>
          <a:ln/>
        </p:spPr>
        <p:txBody>
          <a:bodyPr wrap="square" rtlCol="0" anchor="ctr"/>
          <a:lstStyle/>
          <a:p>
            <a:r>
              <a:rPr lang="en-US" sz="1600" dirty="0">
                <a:solidFill>
                  <a:srgbClr val="1C2833"/>
                </a:solidFill>
              </a:rPr>
              <a:t>✓  Parte I (con titolo e punteggio finale)</a:t>
            </a:r>
            <a:endParaRPr lang="en-US" sz="1600" dirty="0"/>
          </a:p>
        </p:txBody>
      </p:sp>
      <p:sp>
        <p:nvSpPr>
          <p:cNvPr id="27" name="Shape 22"/>
          <p:cNvSpPr/>
          <p:nvPr/>
        </p:nvSpPr>
        <p:spPr>
          <a:xfrm>
            <a:off x="6583680" y="416966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28" name="Text 23"/>
          <p:cNvSpPr/>
          <p:nvPr/>
        </p:nvSpPr>
        <p:spPr>
          <a:xfrm>
            <a:off x="6705600" y="4218432"/>
            <a:ext cx="4876800" cy="463296"/>
          </a:xfrm>
          <a:prstGeom prst="rect">
            <a:avLst/>
          </a:prstGeom>
          <a:noFill/>
          <a:ln/>
        </p:spPr>
        <p:txBody>
          <a:bodyPr wrap="square" rtlCol="0" anchor="ctr"/>
          <a:lstStyle/>
          <a:p>
            <a:r>
              <a:rPr lang="en-US" sz="1600" dirty="0">
                <a:solidFill>
                  <a:srgbClr val="1C2833"/>
                </a:solidFill>
              </a:rPr>
              <a:t>✓  Parte II — Certificazioni</a:t>
            </a:r>
            <a:endParaRPr lang="en-US" sz="1600" dirty="0"/>
          </a:p>
        </p:txBody>
      </p:sp>
      <p:sp>
        <p:nvSpPr>
          <p:cNvPr id="29" name="Shape 24"/>
          <p:cNvSpPr/>
          <p:nvPr/>
        </p:nvSpPr>
        <p:spPr>
          <a:xfrm>
            <a:off x="6583680" y="484022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30" name="Text 25"/>
          <p:cNvSpPr/>
          <p:nvPr/>
        </p:nvSpPr>
        <p:spPr>
          <a:xfrm>
            <a:off x="6705600" y="4888992"/>
            <a:ext cx="4876800" cy="463296"/>
          </a:xfrm>
          <a:prstGeom prst="rect">
            <a:avLst/>
          </a:prstGeom>
          <a:noFill/>
          <a:ln/>
        </p:spPr>
        <p:txBody>
          <a:bodyPr wrap="square" rtlCol="0" anchor="ctr"/>
          <a:lstStyle/>
          <a:p>
            <a:r>
              <a:rPr lang="en-US" sz="1600" dirty="0">
                <a:solidFill>
                  <a:srgbClr val="1C2833"/>
                </a:solidFill>
              </a:rPr>
              <a:t>✓  Parte III — Attività extrascolastiche</a:t>
            </a:r>
            <a:endParaRPr lang="en-US" sz="1600" dirty="0"/>
          </a:p>
        </p:txBody>
      </p:sp>
      <p:sp>
        <p:nvSpPr>
          <p:cNvPr id="31" name="Shape 26"/>
          <p:cNvSpPr/>
          <p:nvPr/>
        </p:nvSpPr>
        <p:spPr>
          <a:xfrm>
            <a:off x="6583680" y="5510784"/>
            <a:ext cx="5120640" cy="585216"/>
          </a:xfrm>
          <a:prstGeom prst="rect">
            <a:avLst/>
          </a:prstGeom>
          <a:solidFill>
            <a:srgbClr val="F4F6F9"/>
          </a:solidFill>
          <a:ln w="12700">
            <a:solidFill>
              <a:srgbClr val="D5D8DC"/>
            </a:solidFill>
            <a:prstDash val="solid"/>
          </a:ln>
        </p:spPr>
        <p:txBody>
          <a:bodyPr/>
          <a:lstStyle/>
          <a:p>
            <a:endParaRPr lang="it-IT" sz="2400"/>
          </a:p>
        </p:txBody>
      </p:sp>
      <p:sp>
        <p:nvSpPr>
          <p:cNvPr id="32" name="Text 27"/>
          <p:cNvSpPr/>
          <p:nvPr/>
        </p:nvSpPr>
        <p:spPr>
          <a:xfrm>
            <a:off x="6705600" y="5559552"/>
            <a:ext cx="4876800" cy="463296"/>
          </a:xfrm>
          <a:prstGeom prst="rect">
            <a:avLst/>
          </a:prstGeom>
          <a:noFill/>
          <a:ln/>
        </p:spPr>
        <p:txBody>
          <a:bodyPr wrap="square" rtlCol="0" anchor="ctr"/>
          <a:lstStyle/>
          <a:p>
            <a:r>
              <a:rPr lang="en-US" sz="1600" dirty="0">
                <a:solidFill>
                  <a:srgbClr val="1C2833"/>
                </a:solidFill>
              </a:rPr>
              <a:t>✓  Parte IV — Prove INVALSI (solo ora)</a:t>
            </a:r>
            <a:endParaRPr lang="en-US" sz="1600" dirty="0"/>
          </a:p>
        </p:txBody>
      </p:sp>
      <p:sp>
        <p:nvSpPr>
          <p:cNvPr id="33" name="Shape 28"/>
          <p:cNvSpPr/>
          <p:nvPr/>
        </p:nvSpPr>
        <p:spPr>
          <a:xfrm>
            <a:off x="365760" y="6339840"/>
            <a:ext cx="11460480" cy="341376"/>
          </a:xfrm>
          <a:prstGeom prst="rect">
            <a:avLst/>
          </a:prstGeom>
          <a:solidFill>
            <a:srgbClr val="FFF9E3"/>
          </a:solidFill>
          <a:ln w="12700">
            <a:solidFill>
              <a:srgbClr val="D4A017"/>
            </a:solidFill>
            <a:prstDash val="solid"/>
          </a:ln>
        </p:spPr>
        <p:txBody>
          <a:bodyPr/>
          <a:lstStyle/>
          <a:p>
            <a:endParaRPr lang="it-IT" sz="2400"/>
          </a:p>
        </p:txBody>
      </p:sp>
      <p:sp>
        <p:nvSpPr>
          <p:cNvPr id="34" name="Text 29"/>
          <p:cNvSpPr/>
          <p:nvPr/>
        </p:nvSpPr>
        <p:spPr>
          <a:xfrm>
            <a:off x="512064" y="6364224"/>
            <a:ext cx="11094720" cy="292608"/>
          </a:xfrm>
          <a:prstGeom prst="rect">
            <a:avLst/>
          </a:prstGeom>
          <a:noFill/>
          <a:ln/>
        </p:spPr>
        <p:txBody>
          <a:bodyPr wrap="square" rtlCol="0" anchor="ctr"/>
          <a:lstStyle/>
          <a:p>
            <a:r>
              <a:rPr lang="en-US" sz="1200" i="1" dirty="0">
                <a:solidFill>
                  <a:srgbClr val="1C2833"/>
                </a:solidFill>
              </a:rPr>
              <a:t>Fonte: D.M. 2/2026 art. 4 c. 3 — «Il Curriculum, come alimentato dopo lo scrutinio finale, è messo a disposizione delle commissioni prima dello svolgimento dell'esame di maturità» — la Parte IV non è ancora presente in quella fase.</a:t>
            </a:r>
            <a:endParaRPr lang="en-US" sz="1200" dirty="0"/>
          </a:p>
        </p:txBody>
      </p:sp>
    </p:spTree>
    <p:extLst>
      <p:ext uri="{BB962C8B-B14F-4D97-AF65-F5344CB8AC3E}">
        <p14:creationId xmlns:p14="http://schemas.microsoft.com/office/powerpoint/2010/main" val="34813674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2192000" cy="1219200"/>
          </a:xfrm>
          <a:prstGeom prst="rect">
            <a:avLst/>
          </a:prstGeom>
          <a:solidFill>
            <a:srgbClr val="1E8449"/>
          </a:solidFill>
          <a:ln w="12700">
            <a:solidFill>
              <a:srgbClr val="1E8449"/>
            </a:solidFill>
            <a:prstDash val="solid"/>
          </a:ln>
        </p:spPr>
        <p:txBody>
          <a:bodyPr/>
          <a:lstStyle/>
          <a:p>
            <a:endParaRPr lang="it-IT" sz="2400"/>
          </a:p>
        </p:txBody>
      </p:sp>
      <p:sp>
        <p:nvSpPr>
          <p:cNvPr id="3" name="Shape 1"/>
          <p:cNvSpPr/>
          <p:nvPr/>
        </p:nvSpPr>
        <p:spPr>
          <a:xfrm>
            <a:off x="0" y="0"/>
            <a:ext cx="12192000" cy="97536"/>
          </a:xfrm>
          <a:prstGeom prst="rect">
            <a:avLst/>
          </a:prstGeom>
          <a:solidFill>
            <a:srgbClr val="D4A017"/>
          </a:solidFill>
          <a:ln w="12700">
            <a:solidFill>
              <a:srgbClr val="D4A017"/>
            </a:solidFill>
            <a:prstDash val="solid"/>
          </a:ln>
        </p:spPr>
        <p:txBody>
          <a:bodyPr/>
          <a:lstStyle/>
          <a:p>
            <a:endParaRPr lang="it-IT" sz="2400"/>
          </a:p>
        </p:txBody>
      </p:sp>
      <p:sp>
        <p:nvSpPr>
          <p:cNvPr id="4" name="Text 2"/>
          <p:cNvSpPr/>
          <p:nvPr/>
        </p:nvSpPr>
        <p:spPr>
          <a:xfrm>
            <a:off x="365760" y="182880"/>
            <a:ext cx="11460480" cy="877824"/>
          </a:xfrm>
          <a:prstGeom prst="rect">
            <a:avLst/>
          </a:prstGeom>
          <a:noFill/>
          <a:ln/>
        </p:spPr>
        <p:txBody>
          <a:bodyPr wrap="square" rtlCol="0" anchor="ctr"/>
          <a:lstStyle/>
          <a:p>
            <a:r>
              <a:rPr lang="en-US" sz="2667" b="1" dirty="0">
                <a:solidFill>
                  <a:srgbClr val="FFFFFF"/>
                </a:solidFill>
              </a:rPr>
              <a:t>08  |  Come Scaricare il Curriculum: Le Scelte dello Studente</a:t>
            </a:r>
            <a:endParaRPr lang="en-US" sz="2667" dirty="0"/>
          </a:p>
        </p:txBody>
      </p:sp>
      <p:sp>
        <p:nvSpPr>
          <p:cNvPr id="5" name="Shape 3"/>
          <p:cNvSpPr/>
          <p:nvPr/>
        </p:nvSpPr>
        <p:spPr>
          <a:xfrm>
            <a:off x="0" y="6766560"/>
            <a:ext cx="12192000" cy="91440"/>
          </a:xfrm>
          <a:prstGeom prst="rect">
            <a:avLst/>
          </a:prstGeom>
          <a:solidFill>
            <a:srgbClr val="D4A017"/>
          </a:solidFill>
          <a:ln w="12700">
            <a:solidFill>
              <a:srgbClr val="D4A017"/>
            </a:solidFill>
            <a:prstDash val="solid"/>
          </a:ln>
        </p:spPr>
        <p:txBody>
          <a:bodyPr/>
          <a:lstStyle/>
          <a:p>
            <a:endParaRPr lang="it-IT" sz="2400"/>
          </a:p>
        </p:txBody>
      </p:sp>
      <p:sp>
        <p:nvSpPr>
          <p:cNvPr id="6" name="Text 4"/>
          <p:cNvSpPr/>
          <p:nvPr/>
        </p:nvSpPr>
        <p:spPr>
          <a:xfrm>
            <a:off x="365760" y="1316736"/>
            <a:ext cx="11460480" cy="707136"/>
          </a:xfrm>
          <a:prstGeom prst="rect">
            <a:avLst/>
          </a:prstGeom>
          <a:noFill/>
          <a:ln/>
        </p:spPr>
        <p:txBody>
          <a:bodyPr wrap="square" rtlCol="0" anchor="ctr"/>
          <a:lstStyle/>
          <a:p>
            <a:r>
              <a:rPr lang="en-US" sz="1733" i="1" dirty="0">
                <a:solidFill>
                  <a:srgbClr val="1C2833"/>
                </a:solidFill>
              </a:rPr>
              <a:t>Lo studente diplomato ha piena libertà di scelta: può scaricare il Curriculum completo oppure selezionare solo le sezioni che vuole condividere.</a:t>
            </a:r>
            <a:endParaRPr lang="en-US" sz="1733" dirty="0"/>
          </a:p>
        </p:txBody>
      </p:sp>
      <p:sp>
        <p:nvSpPr>
          <p:cNvPr id="7" name="Shape 5"/>
          <p:cNvSpPr/>
          <p:nvPr/>
        </p:nvSpPr>
        <p:spPr>
          <a:xfrm>
            <a:off x="365760" y="2170176"/>
            <a:ext cx="5486400" cy="201168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8" name="Shape 6"/>
          <p:cNvSpPr/>
          <p:nvPr/>
        </p:nvSpPr>
        <p:spPr>
          <a:xfrm>
            <a:off x="365760" y="2170176"/>
            <a:ext cx="5486400" cy="633984"/>
          </a:xfrm>
          <a:prstGeom prst="rect">
            <a:avLst/>
          </a:prstGeom>
          <a:solidFill>
            <a:srgbClr val="1A3A5C"/>
          </a:solidFill>
          <a:ln w="12700">
            <a:solidFill>
              <a:srgbClr val="1A3A5C"/>
            </a:solidFill>
            <a:prstDash val="solid"/>
          </a:ln>
        </p:spPr>
        <p:txBody>
          <a:bodyPr/>
          <a:lstStyle/>
          <a:p>
            <a:endParaRPr lang="it-IT" sz="2400"/>
          </a:p>
        </p:txBody>
      </p:sp>
      <p:sp>
        <p:nvSpPr>
          <p:cNvPr id="9" name="Shape 7"/>
          <p:cNvSpPr/>
          <p:nvPr/>
        </p:nvSpPr>
        <p:spPr>
          <a:xfrm>
            <a:off x="512064" y="2255520"/>
            <a:ext cx="463296" cy="463296"/>
          </a:xfrm>
          <a:prstGeom prst="ellipse">
            <a:avLst/>
          </a:prstGeom>
          <a:solidFill>
            <a:srgbClr val="FFFFFF"/>
          </a:solidFill>
          <a:ln w="12700">
            <a:solidFill>
              <a:srgbClr val="FFFFFF"/>
            </a:solidFill>
            <a:prstDash val="solid"/>
          </a:ln>
        </p:spPr>
        <p:txBody>
          <a:bodyPr/>
          <a:lstStyle/>
          <a:p>
            <a:endParaRPr lang="it-IT" sz="2400"/>
          </a:p>
        </p:txBody>
      </p:sp>
      <p:sp>
        <p:nvSpPr>
          <p:cNvPr id="10" name="Text 8"/>
          <p:cNvSpPr/>
          <p:nvPr/>
        </p:nvSpPr>
        <p:spPr>
          <a:xfrm>
            <a:off x="512064" y="2267712"/>
            <a:ext cx="463296" cy="426720"/>
          </a:xfrm>
          <a:prstGeom prst="rect">
            <a:avLst/>
          </a:prstGeom>
          <a:noFill/>
          <a:ln/>
        </p:spPr>
        <p:txBody>
          <a:bodyPr wrap="square" rtlCol="0" anchor="ctr"/>
          <a:lstStyle/>
          <a:p>
            <a:pPr algn="ctr"/>
            <a:r>
              <a:rPr lang="en-US" sz="1867" b="1" dirty="0">
                <a:solidFill>
                  <a:srgbClr val="1A3A5C"/>
                </a:solidFill>
              </a:rPr>
              <a:t>A</a:t>
            </a:r>
            <a:endParaRPr lang="en-US" sz="1867" dirty="0"/>
          </a:p>
        </p:txBody>
      </p:sp>
      <p:sp>
        <p:nvSpPr>
          <p:cNvPr id="11" name="Text 9"/>
          <p:cNvSpPr/>
          <p:nvPr/>
        </p:nvSpPr>
        <p:spPr>
          <a:xfrm>
            <a:off x="1121664" y="2231136"/>
            <a:ext cx="4389120" cy="304800"/>
          </a:xfrm>
          <a:prstGeom prst="rect">
            <a:avLst/>
          </a:prstGeom>
          <a:noFill/>
          <a:ln/>
        </p:spPr>
        <p:txBody>
          <a:bodyPr wrap="square" rtlCol="0" anchor="ctr"/>
          <a:lstStyle/>
          <a:p>
            <a:r>
              <a:rPr lang="en-US" sz="1600" b="1" dirty="0">
                <a:solidFill>
                  <a:srgbClr val="FFFFFF"/>
                </a:solidFill>
              </a:rPr>
              <a:t>Versione integrale</a:t>
            </a:r>
            <a:endParaRPr lang="en-US" sz="1600" dirty="0"/>
          </a:p>
        </p:txBody>
      </p:sp>
      <p:sp>
        <p:nvSpPr>
          <p:cNvPr id="12" name="Text 10"/>
          <p:cNvSpPr/>
          <p:nvPr/>
        </p:nvSpPr>
        <p:spPr>
          <a:xfrm>
            <a:off x="1121664" y="2511552"/>
            <a:ext cx="4389120" cy="243840"/>
          </a:xfrm>
          <a:prstGeom prst="rect">
            <a:avLst/>
          </a:prstGeom>
          <a:noFill/>
          <a:ln/>
        </p:spPr>
        <p:txBody>
          <a:bodyPr wrap="square" rtlCol="0" anchor="ctr"/>
          <a:lstStyle/>
          <a:p>
            <a:r>
              <a:rPr lang="en-US" sz="1333" i="1" dirty="0">
                <a:solidFill>
                  <a:srgbClr val="E8F8FF"/>
                </a:solidFill>
              </a:rPr>
              <a:t>Parti I + II + III + IV</a:t>
            </a:r>
            <a:endParaRPr lang="en-US" sz="1333" dirty="0"/>
          </a:p>
        </p:txBody>
      </p:sp>
      <p:sp>
        <p:nvSpPr>
          <p:cNvPr id="13" name="Text 11"/>
          <p:cNvSpPr/>
          <p:nvPr/>
        </p:nvSpPr>
        <p:spPr>
          <a:xfrm>
            <a:off x="548640" y="2901696"/>
            <a:ext cx="5120640" cy="1036320"/>
          </a:xfrm>
          <a:prstGeom prst="rect">
            <a:avLst/>
          </a:prstGeom>
          <a:noFill/>
          <a:ln/>
        </p:spPr>
        <p:txBody>
          <a:bodyPr wrap="square" rtlCol="0" anchor="ctr"/>
          <a:lstStyle/>
          <a:p>
            <a:r>
              <a:rPr lang="en-US" sz="1400" dirty="0">
                <a:solidFill>
                  <a:srgbClr val="1C2833"/>
                </a:solidFill>
              </a:rPr>
              <a:t>Il documento completo: percorso di studi, certificazioni, attività extrascolastiche e livelli INVALSI. Utile per presentarsi in modo esaustivo</a:t>
            </a:r>
            <a:endParaRPr lang="en-US" sz="1400" dirty="0"/>
          </a:p>
        </p:txBody>
      </p:sp>
      <p:sp>
        <p:nvSpPr>
          <p:cNvPr id="14" name="Shape 12"/>
          <p:cNvSpPr/>
          <p:nvPr/>
        </p:nvSpPr>
        <p:spPr>
          <a:xfrm>
            <a:off x="548640" y="3901440"/>
            <a:ext cx="5120640" cy="219456"/>
          </a:xfrm>
          <a:prstGeom prst="rect">
            <a:avLst/>
          </a:prstGeom>
          <a:solidFill>
            <a:srgbClr val="FFF3CD"/>
          </a:solidFill>
          <a:ln w="12700">
            <a:solidFill>
              <a:srgbClr val="D4A017"/>
            </a:solidFill>
            <a:prstDash val="solid"/>
          </a:ln>
        </p:spPr>
        <p:txBody>
          <a:bodyPr/>
          <a:lstStyle/>
          <a:p>
            <a:endParaRPr lang="it-IT" sz="2400"/>
          </a:p>
        </p:txBody>
      </p:sp>
      <p:sp>
        <p:nvSpPr>
          <p:cNvPr id="15" name="Text 13"/>
          <p:cNvSpPr/>
          <p:nvPr/>
        </p:nvSpPr>
        <p:spPr>
          <a:xfrm>
            <a:off x="585216" y="3913632"/>
            <a:ext cx="4998720" cy="195072"/>
          </a:xfrm>
          <a:prstGeom prst="rect">
            <a:avLst/>
          </a:prstGeom>
          <a:noFill/>
          <a:ln/>
        </p:spPr>
        <p:txBody>
          <a:bodyPr wrap="square" rtlCol="0" anchor="ctr"/>
          <a:lstStyle/>
          <a:p>
            <a:r>
              <a:rPr lang="en-US" sz="1133" dirty="0">
                <a:solidFill>
                  <a:srgbClr val="856404"/>
                </a:solidFill>
              </a:rPr>
              <a:t>⚠ Alert privacy: contiene dati sensibili potenziali (Parte III)</a:t>
            </a:r>
            <a:endParaRPr lang="en-US" sz="1133" dirty="0"/>
          </a:p>
        </p:txBody>
      </p:sp>
      <p:sp>
        <p:nvSpPr>
          <p:cNvPr id="16" name="Shape 14"/>
          <p:cNvSpPr/>
          <p:nvPr/>
        </p:nvSpPr>
        <p:spPr>
          <a:xfrm>
            <a:off x="6278880" y="2170176"/>
            <a:ext cx="5486400" cy="201168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17" name="Shape 15"/>
          <p:cNvSpPr/>
          <p:nvPr/>
        </p:nvSpPr>
        <p:spPr>
          <a:xfrm>
            <a:off x="6278880" y="2170176"/>
            <a:ext cx="5486400" cy="633984"/>
          </a:xfrm>
          <a:prstGeom prst="rect">
            <a:avLst/>
          </a:prstGeom>
          <a:solidFill>
            <a:srgbClr val="1D5C96"/>
          </a:solidFill>
          <a:ln w="12700">
            <a:solidFill>
              <a:srgbClr val="1D5C96"/>
            </a:solidFill>
            <a:prstDash val="solid"/>
          </a:ln>
        </p:spPr>
        <p:txBody>
          <a:bodyPr/>
          <a:lstStyle/>
          <a:p>
            <a:endParaRPr lang="it-IT" sz="2400"/>
          </a:p>
        </p:txBody>
      </p:sp>
      <p:sp>
        <p:nvSpPr>
          <p:cNvPr id="18" name="Shape 16"/>
          <p:cNvSpPr/>
          <p:nvPr/>
        </p:nvSpPr>
        <p:spPr>
          <a:xfrm>
            <a:off x="6425184" y="2255520"/>
            <a:ext cx="463296" cy="463296"/>
          </a:xfrm>
          <a:prstGeom prst="ellipse">
            <a:avLst/>
          </a:prstGeom>
          <a:solidFill>
            <a:srgbClr val="FFFFFF"/>
          </a:solidFill>
          <a:ln w="12700">
            <a:solidFill>
              <a:srgbClr val="FFFFFF"/>
            </a:solidFill>
            <a:prstDash val="solid"/>
          </a:ln>
        </p:spPr>
        <p:txBody>
          <a:bodyPr/>
          <a:lstStyle/>
          <a:p>
            <a:endParaRPr lang="it-IT" sz="2400"/>
          </a:p>
        </p:txBody>
      </p:sp>
      <p:sp>
        <p:nvSpPr>
          <p:cNvPr id="19" name="Text 17"/>
          <p:cNvSpPr/>
          <p:nvPr/>
        </p:nvSpPr>
        <p:spPr>
          <a:xfrm>
            <a:off x="6425184" y="2267712"/>
            <a:ext cx="463296" cy="426720"/>
          </a:xfrm>
          <a:prstGeom prst="rect">
            <a:avLst/>
          </a:prstGeom>
          <a:noFill/>
          <a:ln/>
        </p:spPr>
        <p:txBody>
          <a:bodyPr wrap="square" rtlCol="0" anchor="ctr"/>
          <a:lstStyle/>
          <a:p>
            <a:pPr algn="ctr"/>
            <a:r>
              <a:rPr lang="en-US" sz="1867" b="1" dirty="0">
                <a:solidFill>
                  <a:srgbClr val="1D5C96"/>
                </a:solidFill>
              </a:rPr>
              <a:t>B</a:t>
            </a:r>
            <a:endParaRPr lang="en-US" sz="1867" dirty="0"/>
          </a:p>
        </p:txBody>
      </p:sp>
      <p:sp>
        <p:nvSpPr>
          <p:cNvPr id="20" name="Text 18"/>
          <p:cNvSpPr/>
          <p:nvPr/>
        </p:nvSpPr>
        <p:spPr>
          <a:xfrm>
            <a:off x="7034784" y="2231136"/>
            <a:ext cx="4389120" cy="304800"/>
          </a:xfrm>
          <a:prstGeom prst="rect">
            <a:avLst/>
          </a:prstGeom>
          <a:noFill/>
          <a:ln/>
        </p:spPr>
        <p:txBody>
          <a:bodyPr wrap="square" rtlCol="0" anchor="ctr"/>
          <a:lstStyle/>
          <a:p>
            <a:r>
              <a:rPr lang="en-US" sz="1600" b="1" dirty="0">
                <a:solidFill>
                  <a:srgbClr val="FFFFFF"/>
                </a:solidFill>
              </a:rPr>
              <a:t>Versione base</a:t>
            </a:r>
            <a:endParaRPr lang="en-US" sz="1600" dirty="0"/>
          </a:p>
        </p:txBody>
      </p:sp>
      <p:sp>
        <p:nvSpPr>
          <p:cNvPr id="21" name="Text 19"/>
          <p:cNvSpPr/>
          <p:nvPr/>
        </p:nvSpPr>
        <p:spPr>
          <a:xfrm>
            <a:off x="7034784" y="2511552"/>
            <a:ext cx="4389120" cy="243840"/>
          </a:xfrm>
          <a:prstGeom prst="rect">
            <a:avLst/>
          </a:prstGeom>
          <a:noFill/>
          <a:ln/>
        </p:spPr>
        <p:txBody>
          <a:bodyPr wrap="square" rtlCol="0" anchor="ctr"/>
          <a:lstStyle/>
          <a:p>
            <a:r>
              <a:rPr lang="en-US" sz="1333" i="1" dirty="0">
                <a:solidFill>
                  <a:srgbClr val="E8F8FF"/>
                </a:solidFill>
              </a:rPr>
              <a:t>Parti I + II</a:t>
            </a:r>
            <a:endParaRPr lang="en-US" sz="1333" dirty="0"/>
          </a:p>
        </p:txBody>
      </p:sp>
      <p:sp>
        <p:nvSpPr>
          <p:cNvPr id="22" name="Text 20"/>
          <p:cNvSpPr/>
          <p:nvPr/>
        </p:nvSpPr>
        <p:spPr>
          <a:xfrm>
            <a:off x="6461760" y="2901696"/>
            <a:ext cx="5120640" cy="1036320"/>
          </a:xfrm>
          <a:prstGeom prst="rect">
            <a:avLst/>
          </a:prstGeom>
          <a:noFill/>
          <a:ln/>
        </p:spPr>
        <p:txBody>
          <a:bodyPr wrap="square" rtlCol="0" anchor="ctr"/>
          <a:lstStyle/>
          <a:p>
            <a:r>
              <a:rPr lang="en-US" sz="1400" dirty="0">
                <a:solidFill>
                  <a:srgbClr val="1C2833"/>
                </a:solidFill>
              </a:rPr>
              <a:t>Solo dati scolastici e certificazioni. </a:t>
            </a:r>
            <a:r>
              <a:rPr lang="it-IT" sz="1400" dirty="0">
                <a:solidFill>
                  <a:srgbClr val="1C2833"/>
                </a:solidFill>
              </a:rPr>
              <a:t>Versione</a:t>
            </a:r>
            <a:r>
              <a:rPr lang="en-US" sz="1400" dirty="0">
                <a:solidFill>
                  <a:srgbClr val="1C2833"/>
                </a:solidFill>
              </a:rPr>
              <a:t>  senza attività extrascolastiche e senza risultati INVALSI</a:t>
            </a:r>
            <a:endParaRPr lang="en-US" sz="1400" dirty="0"/>
          </a:p>
        </p:txBody>
      </p:sp>
      <p:sp>
        <p:nvSpPr>
          <p:cNvPr id="23" name="Shape 21"/>
          <p:cNvSpPr/>
          <p:nvPr/>
        </p:nvSpPr>
        <p:spPr>
          <a:xfrm>
            <a:off x="365760" y="4364736"/>
            <a:ext cx="5486400" cy="201168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a:p>
        </p:txBody>
      </p:sp>
      <p:sp>
        <p:nvSpPr>
          <p:cNvPr id="24" name="Shape 22"/>
          <p:cNvSpPr/>
          <p:nvPr/>
        </p:nvSpPr>
        <p:spPr>
          <a:xfrm>
            <a:off x="365760" y="4364736"/>
            <a:ext cx="5486400" cy="633984"/>
          </a:xfrm>
          <a:prstGeom prst="rect">
            <a:avLst/>
          </a:prstGeom>
          <a:solidFill>
            <a:srgbClr val="7D1C2E"/>
          </a:solidFill>
          <a:ln w="12700">
            <a:solidFill>
              <a:srgbClr val="7D1C2E"/>
            </a:solidFill>
            <a:prstDash val="solid"/>
          </a:ln>
        </p:spPr>
        <p:txBody>
          <a:bodyPr/>
          <a:lstStyle/>
          <a:p>
            <a:endParaRPr lang="it-IT" sz="2400"/>
          </a:p>
        </p:txBody>
      </p:sp>
      <p:sp>
        <p:nvSpPr>
          <p:cNvPr id="25" name="Shape 23"/>
          <p:cNvSpPr/>
          <p:nvPr/>
        </p:nvSpPr>
        <p:spPr>
          <a:xfrm>
            <a:off x="512064" y="4450080"/>
            <a:ext cx="463296" cy="463296"/>
          </a:xfrm>
          <a:prstGeom prst="ellipse">
            <a:avLst/>
          </a:prstGeom>
          <a:solidFill>
            <a:srgbClr val="FFFFFF"/>
          </a:solidFill>
          <a:ln w="12700">
            <a:solidFill>
              <a:srgbClr val="FFFFFF"/>
            </a:solidFill>
            <a:prstDash val="solid"/>
          </a:ln>
        </p:spPr>
        <p:txBody>
          <a:bodyPr/>
          <a:lstStyle/>
          <a:p>
            <a:endParaRPr lang="it-IT" sz="2400"/>
          </a:p>
        </p:txBody>
      </p:sp>
      <p:sp>
        <p:nvSpPr>
          <p:cNvPr id="26" name="Text 24"/>
          <p:cNvSpPr/>
          <p:nvPr/>
        </p:nvSpPr>
        <p:spPr>
          <a:xfrm>
            <a:off x="512064" y="4462272"/>
            <a:ext cx="463296" cy="426720"/>
          </a:xfrm>
          <a:prstGeom prst="rect">
            <a:avLst/>
          </a:prstGeom>
          <a:noFill/>
          <a:ln/>
        </p:spPr>
        <p:txBody>
          <a:bodyPr wrap="square" rtlCol="0" anchor="ctr"/>
          <a:lstStyle/>
          <a:p>
            <a:pPr algn="ctr"/>
            <a:r>
              <a:rPr lang="en-US" sz="1867" b="1" dirty="0">
                <a:solidFill>
                  <a:srgbClr val="7D1C2E"/>
                </a:solidFill>
              </a:rPr>
              <a:t>C</a:t>
            </a:r>
            <a:endParaRPr lang="en-US" sz="1867" dirty="0"/>
          </a:p>
        </p:txBody>
      </p:sp>
      <p:sp>
        <p:nvSpPr>
          <p:cNvPr id="27" name="Text 25"/>
          <p:cNvSpPr/>
          <p:nvPr/>
        </p:nvSpPr>
        <p:spPr>
          <a:xfrm>
            <a:off x="1121664" y="4425696"/>
            <a:ext cx="4389120" cy="304800"/>
          </a:xfrm>
          <a:prstGeom prst="rect">
            <a:avLst/>
          </a:prstGeom>
          <a:noFill/>
          <a:ln/>
        </p:spPr>
        <p:txBody>
          <a:bodyPr wrap="square" rtlCol="0" anchor="ctr"/>
          <a:lstStyle/>
          <a:p>
            <a:r>
              <a:rPr lang="en-US" sz="1600" b="1" dirty="0">
                <a:solidFill>
                  <a:srgbClr val="FFFFFF"/>
                </a:solidFill>
              </a:rPr>
              <a:t>Versione con extrascolastico</a:t>
            </a:r>
            <a:endParaRPr lang="en-US" sz="1600" dirty="0"/>
          </a:p>
        </p:txBody>
      </p:sp>
      <p:sp>
        <p:nvSpPr>
          <p:cNvPr id="28" name="Text 26"/>
          <p:cNvSpPr/>
          <p:nvPr/>
        </p:nvSpPr>
        <p:spPr>
          <a:xfrm>
            <a:off x="1121664" y="4706112"/>
            <a:ext cx="4389120" cy="243840"/>
          </a:xfrm>
          <a:prstGeom prst="rect">
            <a:avLst/>
          </a:prstGeom>
          <a:noFill/>
          <a:ln/>
        </p:spPr>
        <p:txBody>
          <a:bodyPr wrap="square" rtlCol="0" anchor="ctr"/>
          <a:lstStyle/>
          <a:p>
            <a:r>
              <a:rPr lang="en-US" sz="1333" i="1" dirty="0">
                <a:solidFill>
                  <a:srgbClr val="E8F8FF"/>
                </a:solidFill>
              </a:rPr>
              <a:t>Parti I + II + III</a:t>
            </a:r>
            <a:endParaRPr lang="en-US" sz="1333" dirty="0"/>
          </a:p>
        </p:txBody>
      </p:sp>
      <p:sp>
        <p:nvSpPr>
          <p:cNvPr id="29" name="Text 27"/>
          <p:cNvSpPr/>
          <p:nvPr/>
        </p:nvSpPr>
        <p:spPr>
          <a:xfrm>
            <a:off x="548640" y="5096256"/>
            <a:ext cx="5120640" cy="1036320"/>
          </a:xfrm>
          <a:prstGeom prst="rect">
            <a:avLst/>
          </a:prstGeom>
          <a:noFill/>
          <a:ln/>
        </p:spPr>
        <p:txBody>
          <a:bodyPr wrap="square" rtlCol="0" anchor="ctr"/>
          <a:lstStyle/>
          <a:p>
            <a:r>
              <a:rPr lang="en-US" sz="1400" dirty="0">
                <a:solidFill>
                  <a:srgbClr val="1C2833"/>
                </a:solidFill>
              </a:rPr>
              <a:t>Aggiunge le attività extrascolastiche: ideale per candidature, università o selezioni che valorizzano le esperienze personali</a:t>
            </a:r>
            <a:endParaRPr lang="en-US" sz="1400" dirty="0"/>
          </a:p>
        </p:txBody>
      </p:sp>
      <p:sp>
        <p:nvSpPr>
          <p:cNvPr id="30" name="Shape 28"/>
          <p:cNvSpPr/>
          <p:nvPr/>
        </p:nvSpPr>
        <p:spPr>
          <a:xfrm>
            <a:off x="548640" y="6096000"/>
            <a:ext cx="5120640" cy="219456"/>
          </a:xfrm>
          <a:prstGeom prst="rect">
            <a:avLst/>
          </a:prstGeom>
          <a:solidFill>
            <a:srgbClr val="FFF3CD"/>
          </a:solidFill>
          <a:ln w="12700">
            <a:solidFill>
              <a:srgbClr val="D4A017"/>
            </a:solidFill>
            <a:prstDash val="solid"/>
          </a:ln>
        </p:spPr>
        <p:txBody>
          <a:bodyPr/>
          <a:lstStyle/>
          <a:p>
            <a:endParaRPr lang="it-IT" sz="2400"/>
          </a:p>
        </p:txBody>
      </p:sp>
      <p:sp>
        <p:nvSpPr>
          <p:cNvPr id="31" name="Text 29"/>
          <p:cNvSpPr/>
          <p:nvPr/>
        </p:nvSpPr>
        <p:spPr>
          <a:xfrm>
            <a:off x="585216" y="6108192"/>
            <a:ext cx="4998720" cy="195072"/>
          </a:xfrm>
          <a:prstGeom prst="rect">
            <a:avLst/>
          </a:prstGeom>
          <a:noFill/>
          <a:ln/>
        </p:spPr>
        <p:txBody>
          <a:bodyPr wrap="square" rtlCol="0" anchor="ctr"/>
          <a:lstStyle/>
          <a:p>
            <a:r>
              <a:rPr lang="en-US" sz="1133" dirty="0">
                <a:solidFill>
                  <a:srgbClr val="856404"/>
                </a:solidFill>
              </a:rPr>
              <a:t>⚠ Alert privacy: contiene dati sensibili potenziali (Parte III)</a:t>
            </a:r>
            <a:endParaRPr lang="en-US" sz="1133" dirty="0"/>
          </a:p>
        </p:txBody>
      </p:sp>
      <p:sp>
        <p:nvSpPr>
          <p:cNvPr id="32" name="Shape 30"/>
          <p:cNvSpPr/>
          <p:nvPr/>
        </p:nvSpPr>
        <p:spPr>
          <a:xfrm>
            <a:off x="6278880" y="4364736"/>
            <a:ext cx="5486400" cy="2011680"/>
          </a:xfrm>
          <a:prstGeom prst="rect">
            <a:avLst/>
          </a:prstGeom>
          <a:solidFill>
            <a:srgbClr val="FFFFFF"/>
          </a:solidFill>
          <a:ln w="12700">
            <a:solidFill>
              <a:srgbClr val="D5D8DC"/>
            </a:solidFill>
            <a:prstDash val="solid"/>
          </a:ln>
          <a:effectLst>
            <a:outerShdw blurRad="63500" dist="25400" dir="8100000" algn="bl" rotWithShape="0">
              <a:srgbClr val="000000">
                <a:alpha val="10000"/>
              </a:srgbClr>
            </a:outerShdw>
          </a:effectLst>
        </p:spPr>
        <p:txBody>
          <a:bodyPr/>
          <a:lstStyle/>
          <a:p>
            <a:endParaRPr lang="it-IT" sz="2400" dirty="0"/>
          </a:p>
        </p:txBody>
      </p:sp>
      <p:sp>
        <p:nvSpPr>
          <p:cNvPr id="33" name="Shape 31"/>
          <p:cNvSpPr/>
          <p:nvPr/>
        </p:nvSpPr>
        <p:spPr>
          <a:xfrm>
            <a:off x="6278880" y="4364736"/>
            <a:ext cx="5486400" cy="633984"/>
          </a:xfrm>
          <a:prstGeom prst="rect">
            <a:avLst/>
          </a:prstGeom>
          <a:solidFill>
            <a:srgbClr val="6C3483"/>
          </a:solidFill>
          <a:ln w="12700">
            <a:solidFill>
              <a:srgbClr val="6C3483"/>
            </a:solidFill>
            <a:prstDash val="solid"/>
          </a:ln>
        </p:spPr>
        <p:txBody>
          <a:bodyPr/>
          <a:lstStyle/>
          <a:p>
            <a:endParaRPr lang="it-IT" sz="2400"/>
          </a:p>
        </p:txBody>
      </p:sp>
      <p:sp>
        <p:nvSpPr>
          <p:cNvPr id="34" name="Shape 32"/>
          <p:cNvSpPr/>
          <p:nvPr/>
        </p:nvSpPr>
        <p:spPr>
          <a:xfrm>
            <a:off x="6425184" y="4450080"/>
            <a:ext cx="463296" cy="463296"/>
          </a:xfrm>
          <a:prstGeom prst="ellipse">
            <a:avLst/>
          </a:prstGeom>
          <a:solidFill>
            <a:srgbClr val="FFFFFF"/>
          </a:solidFill>
          <a:ln w="12700">
            <a:solidFill>
              <a:srgbClr val="FFFFFF"/>
            </a:solidFill>
            <a:prstDash val="solid"/>
          </a:ln>
        </p:spPr>
        <p:txBody>
          <a:bodyPr/>
          <a:lstStyle/>
          <a:p>
            <a:endParaRPr lang="it-IT" sz="2400"/>
          </a:p>
        </p:txBody>
      </p:sp>
      <p:sp>
        <p:nvSpPr>
          <p:cNvPr id="35" name="Text 33"/>
          <p:cNvSpPr/>
          <p:nvPr/>
        </p:nvSpPr>
        <p:spPr>
          <a:xfrm>
            <a:off x="6425184" y="4462272"/>
            <a:ext cx="463296" cy="426720"/>
          </a:xfrm>
          <a:prstGeom prst="rect">
            <a:avLst/>
          </a:prstGeom>
          <a:noFill/>
          <a:ln/>
        </p:spPr>
        <p:txBody>
          <a:bodyPr wrap="square" rtlCol="0" anchor="ctr"/>
          <a:lstStyle/>
          <a:p>
            <a:pPr algn="ctr"/>
            <a:r>
              <a:rPr lang="en-US" sz="1867" b="1" dirty="0">
                <a:solidFill>
                  <a:srgbClr val="6C3483"/>
                </a:solidFill>
              </a:rPr>
              <a:t>D</a:t>
            </a:r>
            <a:endParaRPr lang="en-US" sz="1867" dirty="0"/>
          </a:p>
        </p:txBody>
      </p:sp>
      <p:sp>
        <p:nvSpPr>
          <p:cNvPr id="36" name="Text 34"/>
          <p:cNvSpPr/>
          <p:nvPr/>
        </p:nvSpPr>
        <p:spPr>
          <a:xfrm>
            <a:off x="7034784" y="4425696"/>
            <a:ext cx="4389120" cy="304800"/>
          </a:xfrm>
          <a:prstGeom prst="rect">
            <a:avLst/>
          </a:prstGeom>
          <a:noFill/>
          <a:ln/>
        </p:spPr>
        <p:txBody>
          <a:bodyPr wrap="square" rtlCol="0" anchor="ctr"/>
          <a:lstStyle/>
          <a:p>
            <a:r>
              <a:rPr lang="en-US" sz="1600" b="1" dirty="0">
                <a:solidFill>
                  <a:srgbClr val="FFFFFF"/>
                </a:solidFill>
              </a:rPr>
              <a:t>Solo Prove INVALSI</a:t>
            </a:r>
            <a:endParaRPr lang="en-US" sz="1600" dirty="0"/>
          </a:p>
        </p:txBody>
      </p:sp>
      <p:sp>
        <p:nvSpPr>
          <p:cNvPr id="37" name="Text 35"/>
          <p:cNvSpPr/>
          <p:nvPr/>
        </p:nvSpPr>
        <p:spPr>
          <a:xfrm>
            <a:off x="7034784" y="4706112"/>
            <a:ext cx="4389120" cy="243840"/>
          </a:xfrm>
          <a:prstGeom prst="rect">
            <a:avLst/>
          </a:prstGeom>
          <a:noFill/>
          <a:ln/>
        </p:spPr>
        <p:txBody>
          <a:bodyPr wrap="square" rtlCol="0" anchor="ctr"/>
          <a:lstStyle/>
          <a:p>
            <a:r>
              <a:rPr lang="en-US" sz="1333" i="1" dirty="0">
                <a:solidFill>
                  <a:srgbClr val="E8F8FF"/>
                </a:solidFill>
              </a:rPr>
              <a:t>Parte IV separata</a:t>
            </a:r>
            <a:endParaRPr lang="en-US" sz="1333" dirty="0"/>
          </a:p>
        </p:txBody>
      </p:sp>
      <p:sp>
        <p:nvSpPr>
          <p:cNvPr id="38" name="Text 36"/>
          <p:cNvSpPr/>
          <p:nvPr/>
        </p:nvSpPr>
        <p:spPr>
          <a:xfrm>
            <a:off x="6461760" y="5096256"/>
            <a:ext cx="5120640" cy="1036320"/>
          </a:xfrm>
          <a:prstGeom prst="rect">
            <a:avLst/>
          </a:prstGeom>
          <a:noFill/>
          <a:ln/>
        </p:spPr>
        <p:txBody>
          <a:bodyPr wrap="square" rtlCol="0" anchor="ctr"/>
          <a:lstStyle/>
          <a:p>
            <a:pPr algn="ctr"/>
            <a:r>
              <a:rPr lang="en-US" sz="1400" dirty="0">
                <a:solidFill>
                  <a:srgbClr val="1C2833"/>
                </a:solidFill>
              </a:rPr>
              <a:t>Sezione autonoma con i soli </a:t>
            </a:r>
            <a:r>
              <a:rPr lang="en-US" sz="1400" dirty="0" err="1">
                <a:solidFill>
                  <a:srgbClr val="1C2833"/>
                </a:solidFill>
              </a:rPr>
              <a:t>livelli</a:t>
            </a:r>
            <a:r>
              <a:rPr lang="en-US" sz="1400" dirty="0">
                <a:solidFill>
                  <a:srgbClr val="1C2833"/>
                </a:solidFill>
              </a:rPr>
              <a:t> INVALSI.</a:t>
            </a:r>
            <a:endParaRPr lang="en-US" sz="1400" dirty="0"/>
          </a:p>
        </p:txBody>
      </p:sp>
      <p:pic>
        <p:nvPicPr>
          <p:cNvPr id="39" name="Image 0" descr="preencoded.png"/>
          <p:cNvPicPr>
            <a:picLocks noChangeAspect="1"/>
          </p:cNvPicPr>
          <p:nvPr/>
        </p:nvPicPr>
        <p:blipFill>
          <a:blip r:embed="rId3"/>
          <a:stretch>
            <a:fillRect/>
          </a:stretch>
        </p:blipFill>
        <p:spPr>
          <a:xfrm>
            <a:off x="426720" y="6376416"/>
            <a:ext cx="365760" cy="365760"/>
          </a:xfrm>
          <a:prstGeom prst="rect">
            <a:avLst/>
          </a:prstGeom>
        </p:spPr>
      </p:pic>
      <p:sp>
        <p:nvSpPr>
          <p:cNvPr id="40" name="Text 37"/>
          <p:cNvSpPr/>
          <p:nvPr/>
        </p:nvSpPr>
        <p:spPr>
          <a:xfrm>
            <a:off x="914400" y="6388608"/>
            <a:ext cx="10850880" cy="341376"/>
          </a:xfrm>
          <a:prstGeom prst="rect">
            <a:avLst/>
          </a:prstGeom>
          <a:noFill/>
          <a:ln/>
        </p:spPr>
        <p:txBody>
          <a:bodyPr wrap="square" rtlCol="0" anchor="ctr"/>
          <a:lstStyle/>
          <a:p>
            <a:r>
              <a:rPr lang="en-US" sz="1333" i="1" dirty="0">
                <a:solidFill>
                  <a:srgbClr val="5D6D7E"/>
                </a:solidFill>
              </a:rPr>
              <a:t>Accesso tramite: piattaformaunica.istruzione.gov.it → E-Portfolio → Documenti  |  Autenticazione con SPID o CIE</a:t>
            </a:r>
            <a:endParaRPr lang="en-US" sz="1333" dirty="0"/>
          </a:p>
        </p:txBody>
      </p:sp>
    </p:spTree>
    <p:extLst>
      <p:ext uri="{BB962C8B-B14F-4D97-AF65-F5344CB8AC3E}">
        <p14:creationId xmlns:p14="http://schemas.microsoft.com/office/powerpoint/2010/main" val="1209732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15EFF86-85B4-9B62-CD10-097F03FCB192}"/>
              </a:ext>
            </a:extLst>
          </p:cNvPr>
          <p:cNvSpPr>
            <a:spLocks noGrp="1"/>
          </p:cNvSpPr>
          <p:nvPr>
            <p:ph type="ctrTitle"/>
          </p:nvPr>
        </p:nvSpPr>
        <p:spPr>
          <a:xfrm>
            <a:off x="5633343" y="1137215"/>
            <a:ext cx="5804426" cy="3376766"/>
          </a:xfrm>
        </p:spPr>
        <p:txBody>
          <a:bodyPr anchor="t">
            <a:normAutofit fontScale="90000"/>
          </a:bodyPr>
          <a:lstStyle/>
          <a:p>
            <a:pPr>
              <a:lnSpc>
                <a:spcPct val="90000"/>
              </a:lnSpc>
            </a:pPr>
            <a:r>
              <a:rPr lang="en-US" sz="1700" dirty="0"/>
              <a:t>- Il </a:t>
            </a:r>
            <a:r>
              <a:rPr lang="en-US" sz="1700" dirty="0" err="1"/>
              <a:t>rinnovo</a:t>
            </a:r>
            <a:r>
              <a:rPr lang="en-US" sz="1700" dirty="0"/>
              <a:t> </a:t>
            </a:r>
            <a:r>
              <a:rPr lang="en-US" sz="1700" dirty="0" err="1"/>
              <a:t>nasce</a:t>
            </a:r>
            <a:r>
              <a:rPr lang="en-US" sz="1700" dirty="0"/>
              <a:t> </a:t>
            </a:r>
            <a:r>
              <a:rPr lang="en-US" sz="1700" dirty="0" err="1"/>
              <a:t>dall'art</a:t>
            </a:r>
            <a:r>
              <a:rPr lang="en-US" sz="1700" dirty="0"/>
              <a:t>. 14 c. 6 del D.L. 19/2024 (PNRR 4) </a:t>
            </a:r>
            <a:r>
              <a:rPr lang="en-US" sz="1700" dirty="0" err="1"/>
              <a:t>che</a:t>
            </a:r>
            <a:r>
              <a:rPr lang="en-US" sz="1700" dirty="0"/>
              <a:t> ha </a:t>
            </a:r>
            <a:r>
              <a:rPr lang="en-US" sz="1700" dirty="0" err="1"/>
              <a:t>ripristinato</a:t>
            </a:r>
            <a:r>
              <a:rPr lang="en-US" sz="1700" dirty="0"/>
              <a:t> il secondo </a:t>
            </a:r>
            <a:r>
              <a:rPr lang="en-US" sz="1700" dirty="0" err="1"/>
              <a:t>periodo</a:t>
            </a:r>
            <a:r>
              <a:rPr lang="en-US" sz="1700" dirty="0"/>
              <a:t> </a:t>
            </a:r>
            <a:r>
              <a:rPr lang="en-US" sz="1700" dirty="0" err="1"/>
              <a:t>dell'art</a:t>
            </a:r>
            <a:r>
              <a:rPr lang="en-US" sz="1700" dirty="0"/>
              <a:t>. 21 c. 2 </a:t>
            </a:r>
            <a:r>
              <a:rPr lang="en-US" sz="1700" dirty="0" err="1"/>
              <a:t>D.Lgs</a:t>
            </a:r>
            <a:r>
              <a:rPr lang="en-US" sz="1700" dirty="0"/>
              <a:t>. 62/2017, </a:t>
            </a:r>
            <a:r>
              <a:rPr lang="it-IT" sz="1700" dirty="0"/>
              <a:t>riallineando il secondo ciclo </a:t>
            </a:r>
            <a:r>
              <a:rPr lang="en-US" sz="1700" dirty="0"/>
              <a:t>con il primo </a:t>
            </a:r>
            <a:r>
              <a:rPr lang="en-US" sz="1700" dirty="0" err="1"/>
              <a:t>ciclo</a:t>
            </a:r>
            <a:r>
              <a:rPr lang="en-US" sz="1700" dirty="0"/>
              <a:t>.</a:t>
            </a:r>
            <a:br>
              <a:rPr lang="en-US" sz="1700" dirty="0"/>
            </a:br>
            <a:br>
              <a:rPr lang="it-IT" sz="1700" dirty="0"/>
            </a:br>
            <a:r>
              <a:rPr lang="it-IT" sz="1700" dirty="0"/>
              <a:t>- </a:t>
            </a:r>
            <a:r>
              <a:rPr lang="en-US" sz="1700" dirty="0"/>
              <a:t>La </a:t>
            </a:r>
            <a:r>
              <a:rPr lang="en-US" sz="1700" dirty="0" err="1"/>
              <a:t>Parte</a:t>
            </a:r>
            <a:r>
              <a:rPr lang="en-US" sz="1700" dirty="0"/>
              <a:t> III (</a:t>
            </a:r>
            <a:r>
              <a:rPr lang="en-US" sz="1700" b="1" dirty="0" err="1"/>
              <a:t>Attività</a:t>
            </a:r>
            <a:r>
              <a:rPr lang="en-US" sz="1700" b="1" dirty="0"/>
              <a:t> </a:t>
            </a:r>
            <a:r>
              <a:rPr lang="en-US" sz="1700" b="1" dirty="0" err="1"/>
              <a:t>extrascolastiche</a:t>
            </a:r>
            <a:r>
              <a:rPr lang="en-US" sz="1700" dirty="0"/>
              <a:t>) è la voce </a:t>
            </a:r>
            <a:r>
              <a:rPr lang="en-US" sz="1700" dirty="0" err="1"/>
              <a:t>dello</a:t>
            </a:r>
            <a:r>
              <a:rPr lang="en-US" sz="1700" dirty="0"/>
              <a:t> </a:t>
            </a:r>
            <a:r>
              <a:rPr lang="en-US" sz="1700" dirty="0" err="1"/>
              <a:t>studente</a:t>
            </a:r>
            <a:r>
              <a:rPr lang="en-US" sz="1700" dirty="0"/>
              <a:t> </a:t>
            </a:r>
            <a:r>
              <a:rPr lang="en-US" sz="1700" dirty="0" err="1"/>
              <a:t>nel</a:t>
            </a:r>
            <a:r>
              <a:rPr lang="en-US" sz="1700" dirty="0"/>
              <a:t> </a:t>
            </a:r>
            <a:r>
              <a:rPr lang="en-US" sz="1700" dirty="0" err="1"/>
              <a:t>documento</a:t>
            </a:r>
            <a:r>
              <a:rPr lang="en-US" sz="1700" dirty="0"/>
              <a:t>: </a:t>
            </a:r>
            <a:r>
              <a:rPr lang="en-US" sz="1700" dirty="0" err="1"/>
              <a:t>va</a:t>
            </a:r>
            <a:r>
              <a:rPr lang="en-US" sz="1700" dirty="0"/>
              <a:t> </a:t>
            </a:r>
            <a:r>
              <a:rPr lang="en-US" sz="1700" dirty="0" err="1"/>
              <a:t>compilata</a:t>
            </a:r>
            <a:r>
              <a:rPr lang="en-US" sz="1700" dirty="0"/>
              <a:t> subito, con cura, </a:t>
            </a:r>
            <a:r>
              <a:rPr lang="it-IT" sz="1700" dirty="0"/>
              <a:t>perché è connessa con la parte iniziale del colloquio dell’esame di maturità.</a:t>
            </a:r>
            <a:br>
              <a:rPr lang="it-IT" sz="1700" dirty="0"/>
            </a:br>
            <a:br>
              <a:rPr lang="it-IT" sz="1700" dirty="0"/>
            </a:br>
            <a:r>
              <a:rPr lang="it-IT" sz="1700" dirty="0"/>
              <a:t>- </a:t>
            </a:r>
            <a:r>
              <a:rPr lang="en-US" sz="1700" dirty="0"/>
              <a:t>La </a:t>
            </a:r>
            <a:r>
              <a:rPr lang="en-US" sz="1700" dirty="0" err="1"/>
              <a:t>Parte</a:t>
            </a:r>
            <a:r>
              <a:rPr lang="en-US" sz="1700" dirty="0"/>
              <a:t> IV (</a:t>
            </a:r>
            <a:r>
              <a:rPr lang="en-US" sz="1700" b="1" dirty="0"/>
              <a:t>INVALSI</a:t>
            </a:r>
            <a:r>
              <a:rPr lang="en-US" sz="1700" dirty="0"/>
              <a:t>) </a:t>
            </a:r>
            <a:r>
              <a:rPr lang="en-US" sz="1700" dirty="0" err="1"/>
              <a:t>arriva</a:t>
            </a:r>
            <a:r>
              <a:rPr lang="en-US" sz="1700" dirty="0"/>
              <a:t> solo dopo </a:t>
            </a:r>
            <a:r>
              <a:rPr lang="it-IT" sz="1700" dirty="0"/>
              <a:t>l’esame di maturità</a:t>
            </a:r>
            <a:r>
              <a:rPr lang="en-US" sz="1700" dirty="0"/>
              <a:t>: la </a:t>
            </a:r>
            <a:r>
              <a:rPr lang="en-US" sz="1700" dirty="0" err="1"/>
              <a:t>Commissione</a:t>
            </a:r>
            <a:r>
              <a:rPr lang="en-US" sz="1700" dirty="0"/>
              <a:t> non la </a:t>
            </a:r>
            <a:r>
              <a:rPr lang="en-US" sz="1700" dirty="0" err="1"/>
              <a:t>vede</a:t>
            </a:r>
            <a:r>
              <a:rPr lang="en-US" sz="1700" dirty="0"/>
              <a:t> e non </a:t>
            </a:r>
            <a:r>
              <a:rPr lang="en-US" sz="1700" dirty="0" err="1"/>
              <a:t>incide</a:t>
            </a:r>
            <a:r>
              <a:rPr lang="en-US" sz="1700" dirty="0"/>
              <a:t> </a:t>
            </a:r>
            <a:r>
              <a:rPr lang="en-US" sz="1700" dirty="0" err="1"/>
              <a:t>sul</a:t>
            </a:r>
            <a:r>
              <a:rPr lang="en-US" sz="1700" dirty="0"/>
              <a:t> </a:t>
            </a:r>
            <a:r>
              <a:rPr lang="en-US" sz="1700" dirty="0" err="1"/>
              <a:t>voto</a:t>
            </a:r>
            <a:r>
              <a:rPr lang="en-US" sz="1700" dirty="0"/>
              <a:t>. È </a:t>
            </a:r>
            <a:r>
              <a:rPr lang="en-US" sz="1700" dirty="0" err="1"/>
              <a:t>una</a:t>
            </a:r>
            <a:r>
              <a:rPr lang="en-US" sz="1700" dirty="0"/>
              <a:t> </a:t>
            </a:r>
            <a:r>
              <a:rPr lang="en-US" sz="1700" dirty="0" err="1"/>
              <a:t>certificazione</a:t>
            </a:r>
            <a:r>
              <a:rPr lang="en-US" sz="1700" dirty="0"/>
              <a:t> </a:t>
            </a:r>
            <a:r>
              <a:rPr lang="en-US" sz="1700" dirty="0" err="1"/>
              <a:t>descrittiva</a:t>
            </a:r>
            <a:r>
              <a:rPr lang="en-US" sz="1700" dirty="0"/>
              <a:t> a </a:t>
            </a:r>
            <a:r>
              <a:rPr lang="en-US" sz="1700" dirty="0" err="1"/>
              <a:t>beneficio</a:t>
            </a:r>
            <a:r>
              <a:rPr lang="en-US" sz="1700" dirty="0"/>
              <a:t> </a:t>
            </a:r>
            <a:r>
              <a:rPr lang="en-US" sz="1700" dirty="0" err="1"/>
              <a:t>esclusivo</a:t>
            </a:r>
            <a:r>
              <a:rPr lang="en-US" sz="1700" dirty="0"/>
              <a:t> </a:t>
            </a:r>
            <a:r>
              <a:rPr lang="en-US" sz="1700" dirty="0" err="1"/>
              <a:t>dello</a:t>
            </a:r>
            <a:r>
              <a:rPr lang="en-US" sz="1700" dirty="0"/>
              <a:t> </a:t>
            </a:r>
            <a:r>
              <a:rPr lang="en-US" sz="1700" dirty="0" err="1"/>
              <a:t>studentE</a:t>
            </a:r>
            <a:br>
              <a:rPr lang="en-US" sz="1700" dirty="0"/>
            </a:br>
            <a:br>
              <a:rPr lang="it-IT" sz="1700" dirty="0"/>
            </a:br>
            <a:r>
              <a:rPr lang="it-IT" sz="1700" dirty="0"/>
              <a:t>- </a:t>
            </a:r>
            <a:r>
              <a:rPr lang="en-US" sz="1700" dirty="0"/>
              <a:t>Lo </a:t>
            </a:r>
            <a:r>
              <a:rPr lang="en-US" sz="1700" dirty="0" err="1"/>
              <a:t>studente</a:t>
            </a:r>
            <a:r>
              <a:rPr lang="en-US" sz="1700" dirty="0"/>
              <a:t> </a:t>
            </a:r>
            <a:r>
              <a:rPr lang="en-US" sz="1700" dirty="0" err="1"/>
              <a:t>diplomato</a:t>
            </a:r>
            <a:r>
              <a:rPr lang="en-US" sz="1700" dirty="0"/>
              <a:t> </a:t>
            </a:r>
            <a:r>
              <a:rPr lang="en-US" sz="1700" dirty="0" err="1"/>
              <a:t>sceglie</a:t>
            </a:r>
            <a:r>
              <a:rPr lang="en-US" sz="1700" dirty="0"/>
              <a:t> </a:t>
            </a:r>
            <a:r>
              <a:rPr lang="en-US" sz="1700" dirty="0" err="1"/>
              <a:t>liberamente</a:t>
            </a:r>
            <a:r>
              <a:rPr lang="en-US" sz="1700" dirty="0"/>
              <a:t> il </a:t>
            </a:r>
            <a:r>
              <a:rPr lang="en-US" sz="1700" dirty="0" err="1"/>
              <a:t>formato</a:t>
            </a:r>
            <a:r>
              <a:rPr lang="en-US" sz="1700" dirty="0"/>
              <a:t>: </a:t>
            </a:r>
            <a:r>
              <a:rPr lang="en-US" sz="1700" dirty="0" err="1"/>
              <a:t>versione</a:t>
            </a:r>
            <a:r>
              <a:rPr lang="en-US" sz="1700" dirty="0"/>
              <a:t> completa (I+II+III+IV) o </a:t>
            </a:r>
            <a:r>
              <a:rPr lang="en-US" sz="1700" dirty="0" err="1"/>
              <a:t>parziale</a:t>
            </a:r>
            <a:r>
              <a:rPr lang="en-US" sz="1700" dirty="0"/>
              <a:t>. La </a:t>
            </a:r>
            <a:r>
              <a:rPr lang="en-US" sz="1700" dirty="0" err="1"/>
              <a:t>Parte</a:t>
            </a:r>
            <a:r>
              <a:rPr lang="en-US" sz="1700" dirty="0"/>
              <a:t> IV è </a:t>
            </a:r>
            <a:r>
              <a:rPr lang="en-US" sz="1700" dirty="0" err="1"/>
              <a:t>anche</a:t>
            </a:r>
            <a:r>
              <a:rPr lang="en-US" sz="1700" dirty="0"/>
              <a:t> </a:t>
            </a:r>
            <a:r>
              <a:rPr lang="en-US" sz="1700" dirty="0" err="1"/>
              <a:t>scaricabile</a:t>
            </a:r>
            <a:r>
              <a:rPr lang="en-US" sz="1700" dirty="0"/>
              <a:t> </a:t>
            </a:r>
            <a:r>
              <a:rPr lang="en-US" sz="1700" dirty="0" err="1"/>
              <a:t>separatamente</a:t>
            </a:r>
            <a:br>
              <a:rPr lang="it-IT" sz="1700" dirty="0"/>
            </a:br>
            <a:endParaRPr lang="it-IT" sz="1700" dirty="0"/>
          </a:p>
        </p:txBody>
      </p:sp>
      <p:sp>
        <p:nvSpPr>
          <p:cNvPr id="3" name="Sottotitolo 2">
            <a:extLst>
              <a:ext uri="{FF2B5EF4-FFF2-40B4-BE49-F238E27FC236}">
                <a16:creationId xmlns:a16="http://schemas.microsoft.com/office/drawing/2014/main" id="{89B65418-51B5-FC4C-FB1F-42846B8F8CCE}"/>
              </a:ext>
            </a:extLst>
          </p:cNvPr>
          <p:cNvSpPr>
            <a:spLocks noGrp="1"/>
          </p:cNvSpPr>
          <p:nvPr>
            <p:ph type="subTitle" idx="1"/>
          </p:nvPr>
        </p:nvSpPr>
        <p:spPr>
          <a:xfrm>
            <a:off x="5633343" y="4698347"/>
            <a:ext cx="5412440" cy="1002678"/>
          </a:xfrm>
        </p:spPr>
        <p:txBody>
          <a:bodyPr anchor="b">
            <a:normAutofit/>
          </a:bodyPr>
          <a:lstStyle/>
          <a:p>
            <a:r>
              <a:rPr lang="it-IT" sz="3600" dirty="0">
                <a:solidFill>
                  <a:srgbClr val="0070C0"/>
                </a:solidFill>
                <a:effectLst>
                  <a:outerShdw blurRad="38100" dist="38100" dir="2700000" algn="tl">
                    <a:srgbClr val="000000">
                      <a:alpha val="43137"/>
                    </a:srgbClr>
                  </a:outerShdw>
                </a:effectLst>
              </a:rPr>
              <a:t>CURRICULUM</a:t>
            </a:r>
          </a:p>
        </p:txBody>
      </p:sp>
      <p:pic>
        <p:nvPicPr>
          <p:cNvPr id="7" name="Graphic 6" descr="Impronta digitale">
            <a:extLst>
              <a:ext uri="{FF2B5EF4-FFF2-40B4-BE49-F238E27FC236}">
                <a16:creationId xmlns:a16="http://schemas.microsoft.com/office/drawing/2014/main" id="{8DBAAFE0-687F-1E38-8419-0502B56C25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383" y="1171349"/>
            <a:ext cx="4515301" cy="4515301"/>
          </a:xfrm>
          <a:prstGeom prst="rect">
            <a:avLst/>
          </a:prstGeom>
        </p:spPr>
      </p:pic>
      <p:cxnSp>
        <p:nvCxnSpPr>
          <p:cNvPr id="21" name="Straight Connector 20">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33343" y="72390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8E634B8-311A-4810-A5DB-7043D02804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33343" y="6134100"/>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70117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09057" y="2199818"/>
            <a:ext cx="6973887" cy="174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
        <p:nvSpPr>
          <p:cNvPr id="9" name="Rectangle 9"/>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pic>
        <p:nvPicPr>
          <p:cNvPr id="103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294" y="173690"/>
            <a:ext cx="885825" cy="88582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10"/>
          <p:cNvSpPr>
            <a:spLocks noChangeArrowheads="1"/>
          </p:cNvSpPr>
          <p:nvPr/>
        </p:nvSpPr>
        <p:spPr bwMode="auto">
          <a:xfrm>
            <a:off x="1628846" y="999489"/>
            <a:ext cx="897393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ctr" fontAlgn="base">
              <a:spcBef>
                <a:spcPct val="0"/>
              </a:spcBef>
              <a:spcAft>
                <a:spcPct val="0"/>
              </a:spcAft>
            </a:pPr>
            <a:r>
              <a:rPr lang="it-IT" altLang="it-IT" sz="2600" i="1" dirty="0">
                <a:latin typeface="English111 Adagio BT" pitchFamily="66" charset="0"/>
                <a:ea typeface="Times New Roman" pitchFamily="18" charset="0"/>
                <a:cs typeface="Arial" pitchFamily="34" charset="0"/>
              </a:rPr>
              <a:t>Ministero dell’istruzione e del merito</a:t>
            </a:r>
            <a:endParaRPr lang="it-IT" altLang="it-IT" sz="700" dirty="0">
              <a:latin typeface="Arial" pitchFamily="34" charset="0"/>
              <a:cs typeface="Arial" pitchFamily="34" charset="0"/>
            </a:endParaRPr>
          </a:p>
          <a:p>
            <a:pPr algn="ctr" eaLnBrk="0" fontAlgn="base" hangingPunct="0">
              <a:spcBef>
                <a:spcPct val="0"/>
              </a:spcBef>
              <a:spcAft>
                <a:spcPct val="0"/>
              </a:spcAft>
            </a:pPr>
            <a:r>
              <a:rPr lang="it-IT" altLang="it-IT" i="1" dirty="0">
                <a:latin typeface="English111 Adagio BT" pitchFamily="66" charset="0"/>
                <a:ea typeface="Times New Roman" pitchFamily="18" charset="0"/>
                <a:cs typeface="Arial" pitchFamily="34" charset="0"/>
              </a:rPr>
              <a:t>Dipartimento per il sistema educativo di istruzione e formazione</a:t>
            </a:r>
          </a:p>
          <a:p>
            <a:pPr algn="ctr" eaLnBrk="0" fontAlgn="base" hangingPunct="0">
              <a:spcBef>
                <a:spcPct val="0"/>
              </a:spcBef>
              <a:spcAft>
                <a:spcPct val="0"/>
              </a:spcAft>
            </a:pPr>
            <a:r>
              <a:rPr lang="it-IT" sz="1600" i="1" dirty="0">
                <a:latin typeface="English111 Adagio BT" panose="03030602030607080B05" pitchFamily="66" charset="0"/>
              </a:rPr>
              <a:t>Direzione generale per gli ordinamenti scolastici, la formazione del personale scolastico e la valutazione del sistema nazionale di istruzione</a:t>
            </a:r>
            <a:endParaRPr lang="it-IT" altLang="it-IT" sz="1600" i="1" dirty="0">
              <a:latin typeface="English111 Adagio BT" pitchFamily="66" charset="0"/>
              <a:ea typeface="Times New Roman" pitchFamily="18" charset="0"/>
              <a:cs typeface="Arial" pitchFamily="34" charset="0"/>
            </a:endParaRPr>
          </a:p>
          <a:p>
            <a:pPr algn="ctr" eaLnBrk="0" fontAlgn="base" hangingPunct="0">
              <a:spcBef>
                <a:spcPct val="0"/>
              </a:spcBef>
              <a:spcAft>
                <a:spcPct val="0"/>
              </a:spcAft>
            </a:pPr>
            <a:r>
              <a:rPr lang="it-IT" altLang="it-IT" sz="1200" dirty="0">
                <a:latin typeface="English111 Adagio BT" panose="03030602030607080B05" pitchFamily="66" charset="0"/>
                <a:cs typeface="Arial" pitchFamily="34" charset="0"/>
              </a:rPr>
              <a:t>Ufficio III</a:t>
            </a:r>
            <a:endParaRPr lang="it-IT" altLang="it-IT" sz="1200" strike="sngStrike" dirty="0">
              <a:solidFill>
                <a:srgbClr val="FF0000"/>
              </a:solidFill>
              <a:latin typeface="Garamond" panose="02020404030301010803" pitchFamily="18" charset="0"/>
              <a:cs typeface="Calibri" panose="020F0502020204030204" pitchFamily="34" charset="0"/>
            </a:endParaRPr>
          </a:p>
        </p:txBody>
      </p:sp>
      <p:sp>
        <p:nvSpPr>
          <p:cNvPr id="11" name="Rettangolo 10"/>
          <p:cNvSpPr/>
          <p:nvPr/>
        </p:nvSpPr>
        <p:spPr>
          <a:xfrm>
            <a:off x="2279576" y="2636912"/>
            <a:ext cx="7560840" cy="1938992"/>
          </a:xfrm>
          <a:prstGeom prst="rect">
            <a:avLst/>
          </a:prstGeom>
        </p:spPr>
        <p:txBody>
          <a:bodyPr wrap="square">
            <a:spAutoFit/>
          </a:bodyPr>
          <a:lstStyle/>
          <a:p>
            <a:pPr algn="ctr"/>
            <a:endParaRPr lang="it-IT" sz="2400" b="1" dirty="0">
              <a:latin typeface="+mj-lt"/>
              <a:cs typeface="Times New Roman" panose="02020603050405020304" pitchFamily="18" charset="0"/>
            </a:endParaRPr>
          </a:p>
          <a:p>
            <a:pPr algn="ctr"/>
            <a:r>
              <a:rPr lang="it-IT" sz="2400" b="1" dirty="0">
                <a:latin typeface="+mj-lt"/>
                <a:cs typeface="Times New Roman" panose="02020603050405020304" pitchFamily="18" charset="0"/>
              </a:rPr>
              <a:t>Esame di maturità per l’anno scolastico 2025/2026</a:t>
            </a:r>
          </a:p>
          <a:p>
            <a:pPr algn="ctr"/>
            <a:endParaRPr lang="it-IT" sz="2400" b="1" dirty="0">
              <a:latin typeface="+mj-lt"/>
              <a:cs typeface="Times New Roman" panose="02020603050405020304" pitchFamily="18" charset="0"/>
            </a:endParaRPr>
          </a:p>
          <a:p>
            <a:pPr algn="ctr"/>
            <a:endParaRPr lang="it-IT" sz="2400" b="1" dirty="0">
              <a:latin typeface="+mj-lt"/>
              <a:cs typeface="Times New Roman" panose="02020603050405020304" pitchFamily="18" charset="0"/>
            </a:endParaRPr>
          </a:p>
          <a:p>
            <a:pPr algn="ctr"/>
            <a:r>
              <a:rPr lang="it-IT" sz="2400" b="1" dirty="0">
                <a:latin typeface="+mj-lt"/>
                <a:cs typeface="Times New Roman" panose="02020603050405020304" pitchFamily="18" charset="0"/>
              </a:rPr>
              <a:t>O.M. n. 54 del 26 marzo 2026</a:t>
            </a:r>
          </a:p>
        </p:txBody>
      </p:sp>
    </p:spTree>
    <p:extLst>
      <p:ext uri="{BB962C8B-B14F-4D97-AF65-F5344CB8AC3E}">
        <p14:creationId xmlns:p14="http://schemas.microsoft.com/office/powerpoint/2010/main" val="35220723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7C10D9B-7990-2CDF-2402-C6F1C84B6A98}"/>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052029C-E66D-CCDD-1684-9C5821783B36}"/>
              </a:ext>
            </a:extLst>
          </p:cNvPr>
          <p:cNvSpPr>
            <a:spLocks noGrp="1"/>
          </p:cNvSpPr>
          <p:nvPr>
            <p:ph type="title"/>
          </p:nvPr>
        </p:nvSpPr>
        <p:spPr>
          <a:xfrm>
            <a:off x="704088" y="914400"/>
            <a:ext cx="3660776" cy="4404064"/>
          </a:xfrm>
        </p:spPr>
        <p:txBody>
          <a:bodyPr vert="horz" lIns="91440" tIns="45720" rIns="91440" bIns="45720" rtlCol="0" anchor="t">
            <a:normAutofit/>
          </a:bodyPr>
          <a:lstStyle/>
          <a:p>
            <a:pPr defTabSz="914400"/>
            <a:r>
              <a:rPr lang="en-US" sz="3400">
                <a:solidFill>
                  <a:schemeClr val="tx1"/>
                </a:solidFill>
                <a:latin typeface="+mj-lt"/>
                <a:ea typeface="+mj-ea"/>
                <a:cs typeface="+mj-cs"/>
              </a:rPr>
              <a:t>Una nuova denominazione </a:t>
            </a:r>
            <a:br>
              <a:rPr lang="en-US" sz="3400">
                <a:solidFill>
                  <a:schemeClr val="tx1"/>
                </a:solidFill>
                <a:latin typeface="+mj-lt"/>
                <a:ea typeface="+mj-ea"/>
                <a:cs typeface="+mj-cs"/>
              </a:rPr>
            </a:br>
            <a:r>
              <a:rPr lang="en-US" sz="3400">
                <a:solidFill>
                  <a:schemeClr val="tx1"/>
                </a:solidFill>
                <a:latin typeface="+mj-lt"/>
                <a:ea typeface="+mj-ea"/>
                <a:cs typeface="+mj-cs"/>
              </a:rPr>
              <a:t>(art. 1 c. 1 e c. 2) </a:t>
            </a:r>
          </a:p>
        </p:txBody>
      </p:sp>
      <p:cxnSp>
        <p:nvCxnSpPr>
          <p:cNvPr id="37" name="Straight Connector 36">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Segnaposto testo 2">
            <a:extLst>
              <a:ext uri="{FF2B5EF4-FFF2-40B4-BE49-F238E27FC236}">
                <a16:creationId xmlns:a16="http://schemas.microsoft.com/office/drawing/2014/main" id="{32AFDEAC-19CF-DFC0-0EB7-4DE94C555B25}"/>
              </a:ext>
            </a:extLst>
          </p:cNvPr>
          <p:cNvGraphicFramePr/>
          <p:nvPr>
            <p:extLst>
              <p:ext uri="{D42A27DB-BD31-4B8C-83A1-F6EECF244321}">
                <p14:modId xmlns:p14="http://schemas.microsoft.com/office/powerpoint/2010/main" val="134119513"/>
              </p:ext>
            </p:extLst>
          </p:nvPr>
        </p:nvGraphicFramePr>
        <p:xfrm>
          <a:off x="4876800" y="1066801"/>
          <a:ext cx="658177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2266999"/>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46BE916-52CD-1408-A0EC-7CDB6AA7AF48}"/>
              </a:ext>
            </a:extLst>
          </p:cNvPr>
          <p:cNvPicPr>
            <a:picLocks noChangeAspect="1"/>
          </p:cNvPicPr>
          <p:nvPr/>
        </p:nvPicPr>
        <p:blipFill>
          <a:blip r:embed="rId2"/>
          <a:stretch>
            <a:fillRect/>
          </a:stretch>
        </p:blipFill>
        <p:spPr>
          <a:xfrm>
            <a:off x="1955899" y="846139"/>
            <a:ext cx="3468925" cy="499915"/>
          </a:xfrm>
          <a:prstGeom prst="rect">
            <a:avLst/>
          </a:prstGeom>
        </p:spPr>
      </p:pic>
      <p:pic>
        <p:nvPicPr>
          <p:cNvPr id="6" name="Immagine 5">
            <a:extLst>
              <a:ext uri="{FF2B5EF4-FFF2-40B4-BE49-F238E27FC236}">
                <a16:creationId xmlns:a16="http://schemas.microsoft.com/office/drawing/2014/main" id="{55C27A70-29CF-8AB3-5B56-7A060D2BE031}"/>
              </a:ext>
            </a:extLst>
          </p:cNvPr>
          <p:cNvPicPr>
            <a:picLocks noChangeAspect="1"/>
          </p:cNvPicPr>
          <p:nvPr/>
        </p:nvPicPr>
        <p:blipFill>
          <a:blip r:embed="rId3"/>
          <a:stretch>
            <a:fillRect/>
          </a:stretch>
        </p:blipFill>
        <p:spPr>
          <a:xfrm>
            <a:off x="7176120" y="830190"/>
            <a:ext cx="2030144" cy="499915"/>
          </a:xfrm>
          <a:prstGeom prst="rect">
            <a:avLst/>
          </a:prstGeom>
        </p:spPr>
      </p:pic>
      <p:sp>
        <p:nvSpPr>
          <p:cNvPr id="7" name="Segnaposto contenuto 6"/>
          <p:cNvSpPr txBox="1">
            <a:spLocks noGrp="1"/>
          </p:cNvSpPr>
          <p:nvPr>
            <p:ph idx="1"/>
          </p:nvPr>
        </p:nvSpPr>
        <p:spPr>
          <a:xfrm>
            <a:off x="2022376" y="2813712"/>
            <a:ext cx="8147248" cy="262007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marL="285750" indent="-285750" algn="just">
              <a:buFontTx/>
              <a:buChar char="-"/>
            </a:pPr>
            <a:r>
              <a:rPr lang="it-IT" sz="1800" b="1" dirty="0"/>
              <a:t>frequenza per almeno tre quarti del monte ore annuale personalizzato, fermo restando quanto previsto dall’art. 14, comma 7, del DPR 122/2009 e </a:t>
            </a:r>
            <a:r>
              <a:rPr lang="it-IT" sz="1800" b="1" dirty="0" err="1"/>
              <a:t>s.m.i.</a:t>
            </a:r>
            <a:r>
              <a:rPr lang="it-IT" sz="1800" b="1" dirty="0"/>
              <a:t>;</a:t>
            </a:r>
          </a:p>
          <a:p>
            <a:pPr marL="285750" indent="-285750" algn="just">
              <a:buFontTx/>
              <a:buChar char="-"/>
            </a:pPr>
            <a:r>
              <a:rPr lang="it-IT" sz="1800" b="1" dirty="0"/>
              <a:t>partecipazione, durante l’ultimo anno di corso, alle prove predisposte dall’INVALSI;</a:t>
            </a:r>
          </a:p>
          <a:p>
            <a:pPr marL="285750" indent="-285750" algn="just">
              <a:buFontTx/>
              <a:buChar char="-"/>
            </a:pPr>
            <a:r>
              <a:rPr lang="it-IT" sz="1800" b="1" dirty="0"/>
              <a:t>svolgimento delle attività di formazione scuola-lavoro secondo quanto previsto dall’indirizzo di studio;</a:t>
            </a:r>
          </a:p>
          <a:p>
            <a:pPr marL="0" indent="0" algn="just">
              <a:buNone/>
            </a:pPr>
            <a:endParaRPr lang="it-IT" b="1" strike="sngStrike" dirty="0">
              <a:solidFill>
                <a:srgbClr val="FF0000"/>
              </a:solidFill>
            </a:endParaRPr>
          </a:p>
        </p:txBody>
      </p:sp>
      <p:sp>
        <p:nvSpPr>
          <p:cNvPr id="10" name="Segnaposto contenuto 6">
            <a:extLst>
              <a:ext uri="{FF2B5EF4-FFF2-40B4-BE49-F238E27FC236}">
                <a16:creationId xmlns:a16="http://schemas.microsoft.com/office/drawing/2014/main" id="{2A5F55A1-FD0A-39D2-6907-5163BFC8A7CF}"/>
              </a:ext>
            </a:extLst>
          </p:cNvPr>
          <p:cNvSpPr txBox="1">
            <a:spLocks/>
          </p:cNvSpPr>
          <p:nvPr/>
        </p:nvSpPr>
        <p:spPr>
          <a:xfrm>
            <a:off x="4203204" y="1926738"/>
            <a:ext cx="3785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vert="horz" wrap="square" lIns="91440" tIns="45720" rIns="91440" bIns="45720" rtlCol="0">
            <a:sp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it-IT" sz="1800" b="1" dirty="0"/>
              <a:t>Ammissione all’esame di maturità</a:t>
            </a:r>
          </a:p>
        </p:txBody>
      </p:sp>
    </p:spTree>
    <p:extLst>
      <p:ext uri="{BB962C8B-B14F-4D97-AF65-F5344CB8AC3E}">
        <p14:creationId xmlns:p14="http://schemas.microsoft.com/office/powerpoint/2010/main" val="18516731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19536" y="485579"/>
            <a:ext cx="345638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t>Candidati interni </a:t>
            </a:r>
          </a:p>
        </p:txBody>
      </p:sp>
      <p:sp>
        <p:nvSpPr>
          <p:cNvPr id="5" name="CasellaDiTesto 4"/>
          <p:cNvSpPr txBox="1"/>
          <p:nvPr/>
        </p:nvSpPr>
        <p:spPr>
          <a:xfrm>
            <a:off x="8040216" y="480504"/>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t>Art. 3</a:t>
            </a:r>
          </a:p>
        </p:txBody>
      </p:sp>
      <p:sp>
        <p:nvSpPr>
          <p:cNvPr id="6" name="CasellaDiTesto 5"/>
          <p:cNvSpPr txBox="1"/>
          <p:nvPr/>
        </p:nvSpPr>
        <p:spPr>
          <a:xfrm>
            <a:off x="4183047" y="967647"/>
            <a:ext cx="3456384" cy="64633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t>Ammissione all’esame di maturità </a:t>
            </a:r>
          </a:p>
        </p:txBody>
      </p:sp>
      <p:sp>
        <p:nvSpPr>
          <p:cNvPr id="7" name="CasellaDiTesto 6"/>
          <p:cNvSpPr txBox="1"/>
          <p:nvPr/>
        </p:nvSpPr>
        <p:spPr>
          <a:xfrm>
            <a:off x="1796412" y="1468571"/>
            <a:ext cx="8692076" cy="507831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marL="285750" indent="-285750" algn="just">
              <a:buFontTx/>
              <a:buChar char="-"/>
            </a:pPr>
            <a:r>
              <a:rPr lang="it-IT" b="1" dirty="0"/>
              <a:t>votazione non inferiore ai sei decimi in ciascuna disciplina o gruppo di discipline e voto di comportamento non inferiore a sei decimi.</a:t>
            </a:r>
          </a:p>
          <a:p>
            <a:pPr algn="just"/>
            <a:r>
              <a:rPr lang="it-IT" dirty="0"/>
              <a:t>Nel caso di </a:t>
            </a:r>
            <a:r>
              <a:rPr lang="it-IT" b="1" dirty="0"/>
              <a:t>valutazione del comportamento pari a sei decimi</a:t>
            </a:r>
            <a:r>
              <a:rPr lang="it-IT" dirty="0"/>
              <a:t>, il consiglio di classe assegna un elaborato critico in materia di cittadinanza attiva e solidale da trattare in sede di colloquio dell’esame di maturità (art. 13, comma 2, lett. d), del d.lgs. n. 62/2017).</a:t>
            </a:r>
          </a:p>
          <a:p>
            <a:pPr algn="just"/>
            <a:r>
              <a:rPr lang="it-IT" dirty="0"/>
              <a:t>La definizione della tematica oggetto dell’elaborato viene effettuata dal consiglio di classe nel corso dello scrutinio finale; l’assegnazione dell’elaborato ed eventuali altre indicazioni ritenute utili, anche in relazione a tempi e modalità di consegna, vengono comunicate al candidato entro il giorno successivo a quello in cui ha avuto luogo lo scrutinio stesso, tramite comunicazione nell’area riservata del registro elettronico, cui accede il singolo studente con le proprie credenziali.</a:t>
            </a:r>
          </a:p>
          <a:p>
            <a:pPr algn="just"/>
            <a:r>
              <a:rPr lang="it-IT" dirty="0"/>
              <a:t>Nel caso di </a:t>
            </a:r>
            <a:r>
              <a:rPr lang="it-IT" b="1" dirty="0"/>
              <a:t>votazione inferiore a sei decimi in una disciplina o in un gruppo di discipline</a:t>
            </a:r>
            <a:r>
              <a:rPr lang="it-IT" dirty="0"/>
              <a:t>, il consiglio di classe può deliberare, con adeguata motivazione, l'ammissione all'esame di maturità.</a:t>
            </a:r>
          </a:p>
          <a:p>
            <a:pPr algn="just"/>
            <a:r>
              <a:rPr lang="it-IT" dirty="0"/>
              <a:t>Nel caso di </a:t>
            </a:r>
            <a:r>
              <a:rPr lang="it-IT" b="1" dirty="0"/>
              <a:t>valutazione del comportamento inferiore a sei decimi</a:t>
            </a:r>
            <a:r>
              <a:rPr lang="it-IT" dirty="0"/>
              <a:t>, il consiglio di classe delibera la non ammissione all’esame di maturità.</a:t>
            </a:r>
          </a:p>
          <a:p>
            <a:pPr algn="just"/>
            <a:endParaRPr lang="it-IT" dirty="0"/>
          </a:p>
        </p:txBody>
      </p:sp>
    </p:spTree>
    <p:extLst>
      <p:ext uri="{BB962C8B-B14F-4D97-AF65-F5344CB8AC3E}">
        <p14:creationId xmlns:p14="http://schemas.microsoft.com/office/powerpoint/2010/main" val="355957593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19536" y="1412776"/>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Prima prova scritta</a:t>
            </a:r>
          </a:p>
        </p:txBody>
      </p:sp>
      <p:sp>
        <p:nvSpPr>
          <p:cNvPr id="5" name="CasellaDiTesto 4"/>
          <p:cNvSpPr txBox="1"/>
          <p:nvPr/>
        </p:nvSpPr>
        <p:spPr>
          <a:xfrm>
            <a:off x="8184502" y="1412776"/>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Articolo 19</a:t>
            </a:r>
          </a:p>
        </p:txBody>
      </p:sp>
      <p:sp>
        <p:nvSpPr>
          <p:cNvPr id="6" name="CasellaDiTesto 5"/>
          <p:cNvSpPr txBox="1"/>
          <p:nvPr/>
        </p:nvSpPr>
        <p:spPr>
          <a:xfrm>
            <a:off x="1955540" y="2136339"/>
            <a:ext cx="8280920" cy="258532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solidFill>
                  <a:srgbClr val="000000"/>
                </a:solidFill>
                <a:latin typeface="Calibri" panose="020F0502020204030204" pitchFamily="34" charset="0"/>
                <a:cs typeface="Calibri" panose="020F0502020204030204" pitchFamily="34" charset="0"/>
              </a:rPr>
              <a:t>Ai sensi dell’art. 17, comma 3, del d.lgs. 62/2017, la prima prova scritta accerta la padronanza della lingua italiana o della diversa lingua nella quale si svolge l’insegnamento, nonché le capacità espressive, logico-linguistiche e critiche del candidato. Essa consiste nella redazione di un elaborato con differenti tipologie testuali in ambito artistico, letterario, filosofico, scientifico, storico, sociale, economico e tecnologico. La prova può essere strutturata in più parti, anche per consentire la verifica di competenze diverse, in particolare della comprensione degli aspetti linguistici, espressivi e logico-argomentativi, oltre che della riflessione critica da parte del candidato. </a:t>
            </a:r>
            <a:endParaRPr lang="it-IT"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144099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65496" y="1666459"/>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cs typeface="Times New Roman" panose="02020603050405020304" pitchFamily="18" charset="0"/>
              </a:rPr>
              <a:t>Seconda prova scritta</a:t>
            </a:r>
          </a:p>
        </p:txBody>
      </p:sp>
      <p:sp>
        <p:nvSpPr>
          <p:cNvPr id="5" name="CasellaDiTesto 4"/>
          <p:cNvSpPr txBox="1"/>
          <p:nvPr/>
        </p:nvSpPr>
        <p:spPr>
          <a:xfrm>
            <a:off x="8083774" y="1732926"/>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mj-lt"/>
                <a:cs typeface="Times New Roman" panose="02020603050405020304" pitchFamily="18" charset="0"/>
              </a:rPr>
              <a:t>Articolo 20</a:t>
            </a:r>
          </a:p>
        </p:txBody>
      </p:sp>
      <p:sp>
        <p:nvSpPr>
          <p:cNvPr id="6" name="CasellaDiTesto 5"/>
          <p:cNvSpPr txBox="1"/>
          <p:nvPr/>
        </p:nvSpPr>
        <p:spPr>
          <a:xfrm>
            <a:off x="1965496" y="2708920"/>
            <a:ext cx="8101388" cy="175432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solidFill>
                  <a:srgbClr val="000000"/>
                </a:solidFill>
                <a:latin typeface="Calibri" panose="020F0502020204030204" pitchFamily="34" charset="0"/>
                <a:cs typeface="Calibri" panose="020F0502020204030204" pitchFamily="34" charset="0"/>
              </a:rPr>
              <a:t>Le commissioni declinano le indicazioni ministeriali in relazione allo specifico percorso formativo attivato (o agli specifici percorsi attivati) dall’istituzione scolastica, con riguardo al codice ATECO, in coerenza con le specificità del Piano dell’offerta formativa e tenendo conto della dotazione tecnologica e laboratoriale d’istituto, costruendo le tracce delle prove d’esame con le modalità indicate di seguito. </a:t>
            </a:r>
          </a:p>
          <a:p>
            <a:pPr algn="just"/>
            <a:endParaRPr lang="it-IT" dirty="0">
              <a:solidFill>
                <a:srgbClr val="00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15154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96C1F-1091-CA23-3F5C-E93502D70A8F}"/>
            </a:ext>
          </a:extLst>
        </p:cNvPr>
        <p:cNvGrpSpPr/>
        <p:nvPr/>
      </p:nvGrpSpPr>
      <p:grpSpPr>
        <a:xfrm>
          <a:off x="0" y="0"/>
          <a:ext cx="0" cy="0"/>
          <a:chOff x="0" y="0"/>
          <a:chExt cx="0" cy="0"/>
        </a:xfrm>
      </p:grpSpPr>
      <p:sp>
        <p:nvSpPr>
          <p:cNvPr id="4" name="CasellaDiTesto 3">
            <a:extLst>
              <a:ext uri="{FF2B5EF4-FFF2-40B4-BE49-F238E27FC236}">
                <a16:creationId xmlns:a16="http://schemas.microsoft.com/office/drawing/2014/main" id="{D76B9E53-2DB3-0378-A8F2-185D34E8B0D7}"/>
              </a:ext>
            </a:extLst>
          </p:cNvPr>
          <p:cNvSpPr txBox="1"/>
          <p:nvPr/>
        </p:nvSpPr>
        <p:spPr>
          <a:xfrm>
            <a:off x="1919536" y="332656"/>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Colloquio</a:t>
            </a:r>
          </a:p>
        </p:txBody>
      </p:sp>
      <p:sp>
        <p:nvSpPr>
          <p:cNvPr id="5" name="CasellaDiTesto 4">
            <a:extLst>
              <a:ext uri="{FF2B5EF4-FFF2-40B4-BE49-F238E27FC236}">
                <a16:creationId xmlns:a16="http://schemas.microsoft.com/office/drawing/2014/main" id="{10FA6421-74AD-23B7-0D89-8F1DA166AE0A}"/>
              </a:ext>
            </a:extLst>
          </p:cNvPr>
          <p:cNvSpPr txBox="1"/>
          <p:nvPr/>
        </p:nvSpPr>
        <p:spPr>
          <a:xfrm>
            <a:off x="8228317" y="316124"/>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Articolo 22 </a:t>
            </a:r>
          </a:p>
        </p:txBody>
      </p:sp>
      <p:sp>
        <p:nvSpPr>
          <p:cNvPr id="6" name="CasellaDiTesto 5">
            <a:extLst>
              <a:ext uri="{FF2B5EF4-FFF2-40B4-BE49-F238E27FC236}">
                <a16:creationId xmlns:a16="http://schemas.microsoft.com/office/drawing/2014/main" id="{7E2535C3-E451-10BD-E6CF-963A428E4349}"/>
              </a:ext>
            </a:extLst>
          </p:cNvPr>
          <p:cNvSpPr txBox="1"/>
          <p:nvPr/>
        </p:nvSpPr>
        <p:spPr>
          <a:xfrm>
            <a:off x="1986242" y="1124745"/>
            <a:ext cx="8280920" cy="452431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t>Nel corso del colloquio il candidato analizza criticamente e correla al percorso di studi seguito e al PECUP, mediante </a:t>
            </a:r>
            <a:r>
              <a:rPr lang="it-IT" b="1" dirty="0"/>
              <a:t>una breve relazione o un lavoro multimediale, le esperienze svolte nell’ambito delle attività di formazione scuola-lavoro o dell’apprendistato di primo livello, con riferimento al complesso del percorso effettuato</a:t>
            </a:r>
            <a:r>
              <a:rPr lang="it-IT" dirty="0"/>
              <a:t>. </a:t>
            </a:r>
          </a:p>
          <a:p>
            <a:pPr algn="just"/>
            <a:r>
              <a:rPr lang="it-IT" b="1" dirty="0"/>
              <a:t>Per i candidati esterni la relazione o il lavoro multimediale hanno ad oggetto l’attività di cui all’articolo 14, comma 3, ultimo periodo, del d.lgs. 62/2017</a:t>
            </a:r>
            <a:r>
              <a:rPr lang="it-IT" dirty="0"/>
              <a:t>. </a:t>
            </a:r>
          </a:p>
          <a:p>
            <a:pPr algn="just"/>
            <a:r>
              <a:rPr lang="it-IT" dirty="0"/>
              <a:t>Inoltre, il colloquio verifica </a:t>
            </a:r>
            <a:r>
              <a:rPr lang="it-IT" b="1" dirty="0"/>
              <a:t>le competenze di educazione civica</a:t>
            </a:r>
            <a:r>
              <a:rPr lang="it-IT" dirty="0"/>
              <a:t>, di cui alla legge 20 agosto 2019, n. 92, e alle linee guida di cui al decreto ministeriale 7 settembre 2024, n. 183, come definite nel curricolo d’istituto e previste dalle attività declinate dal documento del consiglio di classe. </a:t>
            </a:r>
          </a:p>
          <a:p>
            <a:pPr algn="just"/>
            <a:r>
              <a:rPr lang="it-IT" dirty="0"/>
              <a:t>Infine, nell’ambito del colloquio, viene effettuata </a:t>
            </a:r>
            <a:r>
              <a:rPr lang="it-IT" b="1" dirty="0"/>
              <a:t>la discussione degli elaborati relativi alle prove scritte. </a:t>
            </a:r>
          </a:p>
          <a:p>
            <a:pPr algn="just"/>
            <a:r>
              <a:rPr lang="it-IT" dirty="0"/>
              <a:t>La commissione cura l’equilibrata articolazione e durata delle fasi del colloquio e il coinvolgimento delle diverse discipline, </a:t>
            </a:r>
            <a:r>
              <a:rPr lang="it-IT" b="1" dirty="0"/>
              <a:t>valorizzandone soprattutto i nuclei tematici fondamentali e la dimensione pluridisciplinare e interdisciplinare.</a:t>
            </a:r>
            <a:endParaRPr lang="it-IT"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1226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19536" y="484993"/>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Esame dei candidati con disabilità</a:t>
            </a:r>
          </a:p>
        </p:txBody>
      </p:sp>
      <p:sp>
        <p:nvSpPr>
          <p:cNvPr id="5" name="CasellaDiTesto 4"/>
          <p:cNvSpPr txBox="1"/>
          <p:nvPr/>
        </p:nvSpPr>
        <p:spPr>
          <a:xfrm>
            <a:off x="8184232" y="484993"/>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Articolo 24 </a:t>
            </a:r>
          </a:p>
        </p:txBody>
      </p:sp>
      <p:sp>
        <p:nvSpPr>
          <p:cNvPr id="6" name="CasellaDiTesto 5"/>
          <p:cNvSpPr txBox="1"/>
          <p:nvPr/>
        </p:nvSpPr>
        <p:spPr>
          <a:xfrm>
            <a:off x="1919536" y="1268761"/>
            <a:ext cx="8280920" cy="203132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latin typeface="Calibri" panose="020F0502020204030204" pitchFamily="34" charset="0"/>
                <a:cs typeface="Calibri" panose="020F0502020204030204" pitchFamily="34" charset="0"/>
              </a:rPr>
              <a:t>La commissione d’esame, sulla base della documentazione fornita dal consiglio di classe, predispone una o più </a:t>
            </a:r>
            <a:r>
              <a:rPr lang="it-IT" b="1" dirty="0">
                <a:latin typeface="Calibri" panose="020F0502020204030204" pitchFamily="34" charset="0"/>
                <a:cs typeface="Calibri" panose="020F0502020204030204" pitchFamily="34" charset="0"/>
              </a:rPr>
              <a:t>prove differenziate</a:t>
            </a:r>
            <a:r>
              <a:rPr lang="it-IT" dirty="0">
                <a:latin typeface="Calibri" panose="020F0502020204030204" pitchFamily="34" charset="0"/>
                <a:cs typeface="Calibri" panose="020F0502020204030204" pitchFamily="34" charset="0"/>
              </a:rPr>
              <a:t>, in linea con gli interventi educativo-didattici attuati sulla base del piano educativo individualizzato e con le modalità di valutazione in esso previste. </a:t>
            </a:r>
          </a:p>
          <a:p>
            <a:pPr algn="just"/>
            <a:r>
              <a:rPr lang="it-IT" dirty="0">
                <a:latin typeface="Calibri" panose="020F0502020204030204" pitchFamily="34" charset="0"/>
                <a:cs typeface="Calibri" panose="020F0502020204030204" pitchFamily="34" charset="0"/>
              </a:rPr>
              <a:t>Tali prove, </a:t>
            </a:r>
            <a:r>
              <a:rPr lang="it-IT" b="1" dirty="0">
                <a:latin typeface="Calibri" panose="020F0502020204030204" pitchFamily="34" charset="0"/>
                <a:cs typeface="Calibri" panose="020F0502020204030204" pitchFamily="34" charset="0"/>
              </a:rPr>
              <a:t>ove di valore equipollente</a:t>
            </a:r>
            <a:r>
              <a:rPr lang="it-IT" dirty="0">
                <a:latin typeface="Calibri" panose="020F0502020204030204" pitchFamily="34" charset="0"/>
                <a:cs typeface="Calibri" panose="020F0502020204030204" pitchFamily="34" charset="0"/>
              </a:rPr>
              <a:t>, determinano il rilascio del </a:t>
            </a:r>
            <a:r>
              <a:rPr lang="it-IT" b="1" dirty="0">
                <a:latin typeface="Calibri" panose="020F0502020204030204" pitchFamily="34" charset="0"/>
                <a:cs typeface="Calibri" panose="020F0502020204030204" pitchFamily="34" charset="0"/>
              </a:rPr>
              <a:t>titolo di studio </a:t>
            </a:r>
            <a:r>
              <a:rPr lang="it-IT" dirty="0">
                <a:latin typeface="Calibri" panose="020F0502020204030204" pitchFamily="34" charset="0"/>
                <a:cs typeface="Calibri" panose="020F0502020204030204" pitchFamily="34" charset="0"/>
              </a:rPr>
              <a:t>conclusivo del secondo ciclo di istruzione.</a:t>
            </a:r>
          </a:p>
          <a:p>
            <a:pPr algn="just"/>
            <a:r>
              <a:rPr lang="it-IT" dirty="0">
                <a:latin typeface="Calibri" panose="020F0502020204030204" pitchFamily="34" charset="0"/>
                <a:cs typeface="Calibri" panose="020F0502020204030204" pitchFamily="34" charset="0"/>
              </a:rPr>
              <a:t>Nel </a:t>
            </a:r>
            <a:r>
              <a:rPr lang="it-IT" b="1" dirty="0">
                <a:latin typeface="Calibri" panose="020F0502020204030204" pitchFamily="34" charset="0"/>
                <a:cs typeface="Calibri" panose="020F0502020204030204" pitchFamily="34" charset="0"/>
              </a:rPr>
              <a:t>diploma </a:t>
            </a:r>
            <a:r>
              <a:rPr lang="it-IT" dirty="0">
                <a:latin typeface="Calibri" panose="020F0502020204030204" pitchFamily="34" charset="0"/>
                <a:cs typeface="Calibri" panose="020F0502020204030204" pitchFamily="34" charset="0"/>
              </a:rPr>
              <a:t>non viene fatta menzione dello svolgimento delle prove equipollenti.</a:t>
            </a:r>
            <a:endParaRPr lang="it-IT" sz="2400" dirty="0">
              <a:latin typeface="Calibri" panose="020F0502020204030204" pitchFamily="34" charset="0"/>
              <a:cs typeface="Calibri" panose="020F0502020204030204" pitchFamily="34" charset="0"/>
            </a:endParaRPr>
          </a:p>
        </p:txBody>
      </p:sp>
      <p:sp>
        <p:nvSpPr>
          <p:cNvPr id="7" name="CasellaDiTesto 6"/>
          <p:cNvSpPr txBox="1"/>
          <p:nvPr/>
        </p:nvSpPr>
        <p:spPr>
          <a:xfrm>
            <a:off x="1919536" y="3815748"/>
            <a:ext cx="8280920" cy="258532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latin typeface="Calibri" panose="020F0502020204030204" pitchFamily="34" charset="0"/>
                <a:cs typeface="Calibri" panose="020F0502020204030204" pitchFamily="34" charset="0"/>
              </a:rPr>
              <a:t>Per la predisposizione, lo svolgimento e la correzione delle prove d’esame, la commissione può avvalersi del supporto dei docenti e degli esperti che hanno seguito lo studente durante l’anno scolastico. Il </a:t>
            </a:r>
            <a:r>
              <a:rPr lang="it-IT" b="1" dirty="0">
                <a:latin typeface="Calibri" panose="020F0502020204030204" pitchFamily="34" charset="0"/>
                <a:cs typeface="Calibri" panose="020F0502020204030204" pitchFamily="34" charset="0"/>
              </a:rPr>
              <a:t>docente di sostegno e le eventuali altre figure a supporto</a:t>
            </a:r>
            <a:r>
              <a:rPr lang="it-IT" dirty="0">
                <a:latin typeface="Calibri" panose="020F0502020204030204" pitchFamily="34" charset="0"/>
                <a:cs typeface="Calibri" panose="020F0502020204030204" pitchFamily="34" charset="0"/>
              </a:rPr>
              <a:t> dello studente con disabilità vengono nominati dal presidente della commissione sulla base delle indicazioni del documento del consiglio di classe, acquisito il parere della commissione/classe. </a:t>
            </a:r>
          </a:p>
          <a:p>
            <a:pPr algn="l"/>
            <a:endParaRPr lang="it-IT" dirty="0">
              <a:solidFill>
                <a:srgbClr val="000000"/>
              </a:solidFill>
              <a:latin typeface="Garamond" panose="02020404030301010803" pitchFamily="18" charset="0"/>
            </a:endParaRPr>
          </a:p>
          <a:p>
            <a:pPr algn="just"/>
            <a:r>
              <a:rPr lang="it-IT" dirty="0">
                <a:solidFill>
                  <a:srgbClr val="000000"/>
                </a:solidFill>
                <a:latin typeface="Calibri" panose="020F0502020204030204" pitchFamily="34" charset="0"/>
                <a:cs typeface="Calibri" panose="020F0502020204030204" pitchFamily="34" charset="0"/>
              </a:rPr>
              <a:t>Le commissioni adattano, ove necessario, al PEI le griglie di valutazione delle prove scritte e la griglia di valutazione della prova orale di cui all’allegato A dell’OM </a:t>
            </a:r>
            <a:r>
              <a:rPr lang="it-IT" dirty="0">
                <a:latin typeface="Calibri" panose="020F0502020204030204" pitchFamily="34" charset="0"/>
                <a:cs typeface="Calibri" panose="020F0502020204030204" pitchFamily="34" charset="0"/>
              </a:rPr>
              <a:t>54/2026.</a:t>
            </a:r>
          </a:p>
        </p:txBody>
      </p:sp>
      <p:sp>
        <p:nvSpPr>
          <p:cNvPr id="2" name="Freccia in giù 1"/>
          <p:cNvSpPr/>
          <p:nvPr/>
        </p:nvSpPr>
        <p:spPr>
          <a:xfrm>
            <a:off x="5735960" y="3413900"/>
            <a:ext cx="40023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92054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19996" y="669659"/>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Esame dei candidati con DSA e BES</a:t>
            </a:r>
          </a:p>
        </p:txBody>
      </p:sp>
      <p:sp>
        <p:nvSpPr>
          <p:cNvPr id="5" name="CasellaDiTesto 4"/>
          <p:cNvSpPr txBox="1"/>
          <p:nvPr/>
        </p:nvSpPr>
        <p:spPr>
          <a:xfrm>
            <a:off x="8184232" y="669659"/>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Articolo 25 </a:t>
            </a:r>
          </a:p>
        </p:txBody>
      </p:sp>
      <p:sp>
        <p:nvSpPr>
          <p:cNvPr id="6" name="CasellaDiTesto 5"/>
          <p:cNvSpPr txBox="1"/>
          <p:nvPr/>
        </p:nvSpPr>
        <p:spPr>
          <a:xfrm>
            <a:off x="1919536" y="1700809"/>
            <a:ext cx="8280920" cy="313932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b="1" dirty="0">
                <a:solidFill>
                  <a:srgbClr val="000000"/>
                </a:solidFill>
                <a:latin typeface="Calibri" panose="020F0502020204030204" pitchFamily="34" charset="0"/>
                <a:cs typeface="Calibri" panose="020F0502020204030204" pitchFamily="34" charset="0"/>
              </a:rPr>
              <a:t>I candidati con certificazione di DSA che</a:t>
            </a:r>
            <a:r>
              <a:rPr lang="it-IT" dirty="0">
                <a:solidFill>
                  <a:srgbClr val="000000"/>
                </a:solidFill>
                <a:latin typeface="Calibri" panose="020F0502020204030204" pitchFamily="34" charset="0"/>
                <a:cs typeface="Calibri" panose="020F0502020204030204" pitchFamily="34" charset="0"/>
              </a:rPr>
              <a:t>, ai sensi dell’articolo 20, comma 13, del d. lgs. 62/2017, </a:t>
            </a:r>
            <a:r>
              <a:rPr lang="it-IT" b="1" dirty="0">
                <a:solidFill>
                  <a:srgbClr val="000000"/>
                </a:solidFill>
                <a:latin typeface="Calibri" panose="020F0502020204030204" pitchFamily="34" charset="0"/>
                <a:cs typeface="Calibri" panose="020F0502020204030204" pitchFamily="34" charset="0"/>
              </a:rPr>
              <a:t>hanno seguito un percorso didattico differenziato, con esonero dall’insegnamento della/e lingua/e straniera/e</a:t>
            </a:r>
            <a:r>
              <a:rPr lang="it-IT" dirty="0">
                <a:solidFill>
                  <a:srgbClr val="000000"/>
                </a:solidFill>
                <a:latin typeface="Calibri" panose="020F0502020204030204" pitchFamily="34" charset="0"/>
                <a:cs typeface="Calibri" panose="020F0502020204030204" pitchFamily="34" charset="0"/>
              </a:rPr>
              <a:t>, che sono stati valutati dal consiglio di classe con l’attribuzione di voti e di un credito scolastico relativi unicamente allo svolgimento di tale percorso, in sede di esame di </a:t>
            </a:r>
            <a:r>
              <a:rPr lang="it-IT" dirty="0">
                <a:latin typeface="Calibri" panose="020F0502020204030204" pitchFamily="34" charset="0"/>
                <a:cs typeface="Calibri" panose="020F0502020204030204" pitchFamily="34" charset="0"/>
              </a:rPr>
              <a:t>maturità sostengono </a:t>
            </a:r>
            <a:r>
              <a:rPr lang="it-IT" dirty="0">
                <a:solidFill>
                  <a:srgbClr val="000000"/>
                </a:solidFill>
                <a:latin typeface="Calibri" panose="020F0502020204030204" pitchFamily="34" charset="0"/>
                <a:cs typeface="Calibri" panose="020F0502020204030204" pitchFamily="34" charset="0"/>
              </a:rPr>
              <a:t>prove differenziate coerenti con il percorso svolto, non </a:t>
            </a:r>
            <a:r>
              <a:rPr lang="it-IT" b="1" dirty="0">
                <a:solidFill>
                  <a:srgbClr val="000000"/>
                </a:solidFill>
                <a:latin typeface="Calibri" panose="020F0502020204030204" pitchFamily="34" charset="0"/>
                <a:cs typeface="Calibri" panose="020F0502020204030204" pitchFamily="34" charset="0"/>
              </a:rPr>
              <a:t>equipollenti</a:t>
            </a:r>
            <a:r>
              <a:rPr lang="it-IT" dirty="0">
                <a:solidFill>
                  <a:srgbClr val="000000"/>
                </a:solidFill>
                <a:latin typeface="Calibri" panose="020F0502020204030204" pitchFamily="34" charset="0"/>
                <a:cs typeface="Calibri" panose="020F0502020204030204" pitchFamily="34" charset="0"/>
              </a:rPr>
              <a:t> a quelle ordinarie, finalizzate al solo rilascio dell’attestato di credito formativo di cui all’articolo 20, comma 5, del d. lgs. 62/2017. </a:t>
            </a:r>
          </a:p>
          <a:p>
            <a:pPr algn="just"/>
            <a:r>
              <a:rPr lang="it-IT" dirty="0">
                <a:solidFill>
                  <a:srgbClr val="000000"/>
                </a:solidFill>
                <a:latin typeface="Calibri" panose="020F0502020204030204" pitchFamily="34" charset="0"/>
                <a:cs typeface="Calibri" panose="020F0502020204030204" pitchFamily="34" charset="0"/>
              </a:rPr>
              <a:t>Per tali candidati, il riferimento all’effettuazione delle prove differenziate è indicato solo nell’attestazione e non nei tabelloni dell’istituto, né nell’area documentale riservata del registro elettronico, cui accedono gli studenti della classe di riferimento. </a:t>
            </a:r>
            <a:endParaRPr lang="it-IT"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5209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919536" y="484993"/>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Voto finale, certificazione, adempimenti conclusivi</a:t>
            </a:r>
          </a:p>
        </p:txBody>
      </p:sp>
      <p:sp>
        <p:nvSpPr>
          <p:cNvPr id="5" name="CasellaDiTesto 4"/>
          <p:cNvSpPr txBox="1"/>
          <p:nvPr/>
        </p:nvSpPr>
        <p:spPr>
          <a:xfrm>
            <a:off x="8184232" y="484993"/>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Articolo 28 </a:t>
            </a:r>
          </a:p>
        </p:txBody>
      </p:sp>
      <p:sp>
        <p:nvSpPr>
          <p:cNvPr id="6" name="CasellaDiTesto 5"/>
          <p:cNvSpPr txBox="1"/>
          <p:nvPr/>
        </p:nvSpPr>
        <p:spPr>
          <a:xfrm>
            <a:off x="1919536" y="1196753"/>
            <a:ext cx="8280920" cy="3139321"/>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latin typeface="Calibri" panose="020F0502020204030204" pitchFamily="34" charset="0"/>
                <a:cs typeface="Calibri" panose="020F0502020204030204" pitchFamily="34" charset="0"/>
              </a:rPr>
              <a:t>La commissione d’esame dispone di un massimo di venti punti per la valutazione di ciascuna delle prove scritte e di un massimo di venti punti per la valutazione del colloquio.</a:t>
            </a:r>
          </a:p>
          <a:p>
            <a:pPr algn="just"/>
            <a:r>
              <a:rPr lang="it-IT" dirty="0"/>
              <a:t>L’esame di maturità è validamente sostenuto se il candidato ha regolarmente svolto tutte le prove di cui all’art. 17, comma 2, del citato del d.lgs. 62/2017, tenuto conto delle previsioni di cui agli artt. 20 del d.lgs. 62/2017, 24 e 25 dell’OM </a:t>
            </a:r>
            <a:r>
              <a:rPr lang="it-IT" dirty="0">
                <a:latin typeface="Calibri" panose="020F0502020204030204" pitchFamily="34" charset="0"/>
                <a:cs typeface="Calibri" panose="020F0502020204030204" pitchFamily="34" charset="0"/>
              </a:rPr>
              <a:t>54</a:t>
            </a:r>
            <a:r>
              <a:rPr lang="it-IT" dirty="0"/>
              <a:t>/2026, relativi ai candidati con disabilità e ai candidati con DSA e con altri bisogni educativi speciali.</a:t>
            </a:r>
          </a:p>
          <a:p>
            <a:pPr algn="just"/>
            <a:endParaRPr lang="it-IT" dirty="0">
              <a:latin typeface="Calibri" panose="020F0502020204030204" pitchFamily="34" charset="0"/>
              <a:cs typeface="Calibri" panose="020F0502020204030204" pitchFamily="34" charset="0"/>
            </a:endParaRPr>
          </a:p>
          <a:p>
            <a:pPr algn="just"/>
            <a:r>
              <a:rPr lang="it-IT" dirty="0">
                <a:latin typeface="Calibri" panose="020F0502020204030204" pitchFamily="34" charset="0"/>
                <a:cs typeface="Calibri" panose="020F0502020204030204" pitchFamily="34" charset="0"/>
              </a:rPr>
              <a:t>Il </a:t>
            </a:r>
            <a:r>
              <a:rPr lang="it-IT" b="1" dirty="0">
                <a:latin typeface="Calibri" panose="020F0502020204030204" pitchFamily="34" charset="0"/>
                <a:cs typeface="Calibri" panose="020F0502020204030204" pitchFamily="34" charset="0"/>
              </a:rPr>
              <a:t>punteggio minimo complessivo</a:t>
            </a:r>
            <a:r>
              <a:rPr lang="it-IT" dirty="0">
                <a:latin typeface="Calibri" panose="020F0502020204030204" pitchFamily="34" charset="0"/>
                <a:cs typeface="Calibri" panose="020F0502020204030204" pitchFamily="34" charset="0"/>
              </a:rPr>
              <a:t> per superare l’esame di maturità è di sessanta centesimi</a:t>
            </a:r>
            <a:r>
              <a:rPr lang="it-IT" dirty="0">
                <a:latin typeface="Times New Roman" panose="02020603050405020304" pitchFamily="18" charset="0"/>
                <a:cs typeface="Times New Roman" panose="02020603050405020304" pitchFamily="18" charset="0"/>
              </a:rPr>
              <a:t>.</a:t>
            </a:r>
            <a:endParaRPr lang="it-IT" sz="2400" dirty="0">
              <a:latin typeface="Times New Roman" panose="02020603050405020304" pitchFamily="18" charset="0"/>
              <a:cs typeface="Times New Roman" panose="02020603050405020304" pitchFamily="18" charset="0"/>
            </a:endParaRPr>
          </a:p>
        </p:txBody>
      </p:sp>
      <p:sp>
        <p:nvSpPr>
          <p:cNvPr id="7" name="CasellaDiTesto 6"/>
          <p:cNvSpPr txBox="1"/>
          <p:nvPr/>
        </p:nvSpPr>
        <p:spPr>
          <a:xfrm>
            <a:off x="1843949" y="5373217"/>
            <a:ext cx="8280920" cy="1200329"/>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latin typeface="Calibri" panose="020F0502020204030204" pitchFamily="34" charset="0"/>
                <a:cs typeface="Calibri" panose="020F0502020204030204" pitchFamily="34" charset="0"/>
              </a:rPr>
              <a:t>Fermo restando il punteggio massimo di cento centesimi, la commissione d’esame può motivatamente </a:t>
            </a:r>
            <a:r>
              <a:rPr lang="it-IT" b="1" dirty="0">
                <a:latin typeface="Calibri" panose="020F0502020204030204" pitchFamily="34" charset="0"/>
                <a:cs typeface="Calibri" panose="020F0502020204030204" pitchFamily="34" charset="0"/>
              </a:rPr>
              <a:t>integrare il punteggio fino a un massimo di tre punti </a:t>
            </a:r>
            <a:r>
              <a:rPr lang="it-IT" dirty="0"/>
              <a:t>per i candidati che abbiano ottenuto un punteggio complessivo di almeno novanta</a:t>
            </a:r>
            <a:r>
              <a:rPr lang="it-IT" b="1" dirty="0"/>
              <a:t> </a:t>
            </a:r>
            <a:r>
              <a:rPr lang="it-IT" dirty="0"/>
              <a:t>punti, tra credito scolastico e prove d’esame.</a:t>
            </a:r>
            <a:endParaRPr lang="it-IT" sz="2400" dirty="0">
              <a:latin typeface="Calibri" panose="020F0502020204030204" pitchFamily="34" charset="0"/>
              <a:cs typeface="Calibri" panose="020F0502020204030204" pitchFamily="34" charset="0"/>
            </a:endParaRPr>
          </a:p>
        </p:txBody>
      </p:sp>
      <p:sp>
        <p:nvSpPr>
          <p:cNvPr id="2" name="Freccia in giù 1"/>
          <p:cNvSpPr/>
          <p:nvPr/>
        </p:nvSpPr>
        <p:spPr>
          <a:xfrm>
            <a:off x="5612320" y="4226941"/>
            <a:ext cx="484632" cy="97840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35178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1847528" y="2274838"/>
            <a:ext cx="8352928" cy="2308324"/>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just"/>
            <a:r>
              <a:rPr lang="it-IT" dirty="0">
                <a:latin typeface="Calibri" panose="020F0502020204030204" pitchFamily="34" charset="0"/>
                <a:cs typeface="Calibri" panose="020F0502020204030204" pitchFamily="34" charset="0"/>
              </a:rPr>
              <a:t>La commissione all’unanimità può motivatamente attribuire la </a:t>
            </a:r>
            <a:r>
              <a:rPr lang="it-IT" b="1" dirty="0">
                <a:latin typeface="Calibri" panose="020F0502020204030204" pitchFamily="34" charset="0"/>
                <a:cs typeface="Calibri" panose="020F0502020204030204" pitchFamily="34" charset="0"/>
              </a:rPr>
              <a:t>lode</a:t>
            </a:r>
            <a:r>
              <a:rPr lang="it-IT" dirty="0">
                <a:latin typeface="Calibri" panose="020F0502020204030204" pitchFamily="34" charset="0"/>
                <a:cs typeface="Calibri" panose="020F0502020204030204" pitchFamily="34" charset="0"/>
              </a:rPr>
              <a:t> a coloro che conseguono il punteggio massimo di cento punti senza fruire della predetta integrazione del punteggio</a:t>
            </a:r>
            <a:r>
              <a:rPr lang="it-IT" b="1" dirty="0">
                <a:latin typeface="Calibri" panose="020F0502020204030204" pitchFamily="34" charset="0"/>
                <a:cs typeface="Calibri" panose="020F0502020204030204" pitchFamily="34" charset="0"/>
              </a:rPr>
              <a:t>, a condizione che:</a:t>
            </a:r>
          </a:p>
          <a:p>
            <a:pPr algn="just"/>
            <a:r>
              <a:rPr lang="it-IT" b="1" dirty="0">
                <a:latin typeface="Calibri" panose="020F0502020204030204" pitchFamily="34" charset="0"/>
                <a:cs typeface="Calibri" panose="020F0502020204030204" pitchFamily="34" charset="0"/>
              </a:rPr>
              <a:t>a)</a:t>
            </a:r>
            <a:r>
              <a:rPr lang="it-IT" dirty="0">
                <a:latin typeface="Calibri" panose="020F0502020204030204" pitchFamily="34" charset="0"/>
                <a:cs typeface="Calibri" panose="020F0502020204030204" pitchFamily="34" charset="0"/>
              </a:rPr>
              <a:t> abbiano conseguito il credito scolastico massimo con voto unanime del consiglio di classe. Nei casi di abbreviazione del corso di studi per merito, il credito scolastico è attribuito, per l’anno non frequentato, secondo quanto disposto dall’art. 11, comma 4, lettera b), dell’OM 54/2026;</a:t>
            </a:r>
          </a:p>
          <a:p>
            <a:pPr algn="just"/>
            <a:r>
              <a:rPr lang="it-IT" b="1" dirty="0">
                <a:latin typeface="Calibri" panose="020F0502020204030204" pitchFamily="34" charset="0"/>
                <a:cs typeface="Calibri" panose="020F0502020204030204" pitchFamily="34" charset="0"/>
              </a:rPr>
              <a:t>b)</a:t>
            </a:r>
            <a:r>
              <a:rPr lang="it-IT" dirty="0">
                <a:latin typeface="Calibri" panose="020F0502020204030204" pitchFamily="34" charset="0"/>
                <a:cs typeface="Calibri" panose="020F0502020204030204" pitchFamily="34" charset="0"/>
              </a:rPr>
              <a:t> abbiano conseguito il punteggio massimo previsto alle prove d’esame.</a:t>
            </a:r>
            <a:endParaRPr lang="it-IT" sz="2400" u="sng" dirty="0">
              <a:latin typeface="Calibri" panose="020F0502020204030204" pitchFamily="34" charset="0"/>
              <a:cs typeface="Calibri" panose="020F0502020204030204" pitchFamily="34" charset="0"/>
            </a:endParaRPr>
          </a:p>
        </p:txBody>
      </p:sp>
      <p:sp>
        <p:nvSpPr>
          <p:cNvPr id="2" name="CasellaDiTesto 1">
            <a:extLst>
              <a:ext uri="{FF2B5EF4-FFF2-40B4-BE49-F238E27FC236}">
                <a16:creationId xmlns:a16="http://schemas.microsoft.com/office/drawing/2014/main" id="{D50AB8E5-D90B-E0F9-DE64-BCD9339B0C48}"/>
              </a:ext>
            </a:extLst>
          </p:cNvPr>
          <p:cNvSpPr txBox="1"/>
          <p:nvPr/>
        </p:nvSpPr>
        <p:spPr>
          <a:xfrm>
            <a:off x="1919536" y="1010584"/>
            <a:ext cx="5328592"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Voto finale, certificazione, adempimenti conclusivi</a:t>
            </a:r>
          </a:p>
        </p:txBody>
      </p:sp>
      <p:sp>
        <p:nvSpPr>
          <p:cNvPr id="3" name="CasellaDiTesto 2">
            <a:extLst>
              <a:ext uri="{FF2B5EF4-FFF2-40B4-BE49-F238E27FC236}">
                <a16:creationId xmlns:a16="http://schemas.microsoft.com/office/drawing/2014/main" id="{D09AAE92-AC5B-DB5C-A2BA-DF2E4BEDFC74}"/>
              </a:ext>
            </a:extLst>
          </p:cNvPr>
          <p:cNvSpPr txBox="1"/>
          <p:nvPr/>
        </p:nvSpPr>
        <p:spPr>
          <a:xfrm>
            <a:off x="8184232" y="1055012"/>
            <a:ext cx="2016224" cy="369332"/>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chemeClr val="accent1"/>
            </a:solidFill>
          </a:ln>
        </p:spPr>
        <p:txBody>
          <a:bodyPr wrap="square" rtlCol="0">
            <a:spAutoFit/>
          </a:bodyPr>
          <a:lstStyle/>
          <a:p>
            <a:pPr algn="ctr"/>
            <a:r>
              <a:rPr lang="it-IT" b="1" dirty="0">
                <a:latin typeface="Calibri" panose="020F0502020204030204" pitchFamily="34" charset="0"/>
                <a:cs typeface="Calibri" panose="020F0502020204030204" pitchFamily="34" charset="0"/>
              </a:rPr>
              <a:t>Articolo 28 </a:t>
            </a:r>
          </a:p>
        </p:txBody>
      </p:sp>
    </p:spTree>
    <p:extLst>
      <p:ext uri="{BB962C8B-B14F-4D97-AF65-F5344CB8AC3E}">
        <p14:creationId xmlns:p14="http://schemas.microsoft.com/office/powerpoint/2010/main" val="7728233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B3FC86-95C6-0D17-E04D-F255D746AC76}"/>
              </a:ext>
            </a:extLst>
          </p:cNvPr>
          <p:cNvSpPr>
            <a:spLocks noGrp="1"/>
          </p:cNvSpPr>
          <p:nvPr>
            <p:ph type="title"/>
          </p:nvPr>
        </p:nvSpPr>
        <p:spPr>
          <a:xfrm>
            <a:off x="642918" y="705113"/>
            <a:ext cx="3411973" cy="5197498"/>
          </a:xfrm>
        </p:spPr>
        <p:txBody>
          <a:bodyPr>
            <a:normAutofit/>
          </a:bodyPr>
          <a:lstStyle/>
          <a:p>
            <a:pPr>
              <a:lnSpc>
                <a:spcPct val="140000"/>
              </a:lnSpc>
            </a:pPr>
            <a:r>
              <a:rPr lang="it-IT" sz="2800" b="0" dirty="0">
                <a:latin typeface="Calibri" panose="020F0502020204030204" pitchFamily="34" charset="0"/>
                <a:ea typeface="Times New Roman" panose="02020603050405020304" pitchFamily="18" charset="0"/>
                <a:cs typeface="Calibri" panose="020F0502020204030204" pitchFamily="34" charset="0"/>
                <a:hlinkClick r:id="rId2"/>
              </a:rPr>
              <a:t>Excursus</a:t>
            </a:r>
            <a:r>
              <a:rPr lang="it-IT" sz="2800" b="0" strike="noStrike" dirty="0">
                <a:effectLst/>
                <a:latin typeface="Calibri" panose="020F0502020204030204" pitchFamily="34" charset="0"/>
                <a:ea typeface="Times New Roman" panose="02020603050405020304" pitchFamily="18" charset="0"/>
                <a:cs typeface="Calibri" panose="020F0502020204030204" pitchFamily="34" charset="0"/>
                <a:hlinkClick r:id="rId2"/>
              </a:rPr>
              <a:t> normativo sintetico sulle prove equipollenti nell’ambito della scuola secondaria di secondo grado</a:t>
            </a:r>
            <a:endParaRPr lang="it-IT" sz="2800" b="0" dirty="0"/>
          </a:p>
        </p:txBody>
      </p:sp>
      <p:graphicFrame>
        <p:nvGraphicFramePr>
          <p:cNvPr id="5" name="Segnaposto contenuto 2">
            <a:extLst>
              <a:ext uri="{FF2B5EF4-FFF2-40B4-BE49-F238E27FC236}">
                <a16:creationId xmlns:a16="http://schemas.microsoft.com/office/drawing/2014/main" id="{7F2E77CC-0550-137B-1C6A-0A8B354FC97F}"/>
              </a:ext>
            </a:extLst>
          </p:cNvPr>
          <p:cNvGraphicFramePr>
            <a:graphicFrameLocks noGrp="1"/>
          </p:cNvGraphicFramePr>
          <p:nvPr>
            <p:ph idx="1"/>
          </p:nvPr>
        </p:nvGraphicFramePr>
        <p:xfrm>
          <a:off x="5376863" y="704850"/>
          <a:ext cx="6172200" cy="5197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09859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3951AF-9578-BEEE-2010-277BE8BA7134}"/>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03C3890-96D5-054A-BB92-D90D56E3D6F5}"/>
              </a:ext>
            </a:extLst>
          </p:cNvPr>
          <p:cNvSpPr>
            <a:spLocks noGrp="1"/>
          </p:cNvSpPr>
          <p:nvPr>
            <p:ph type="title"/>
          </p:nvPr>
        </p:nvSpPr>
        <p:spPr>
          <a:xfrm>
            <a:off x="5248656" y="914400"/>
            <a:ext cx="6236208" cy="1307592"/>
          </a:xfrm>
        </p:spPr>
        <p:txBody>
          <a:bodyPr vert="horz" lIns="91440" tIns="45720" rIns="91440" bIns="45720" rtlCol="0" anchor="t">
            <a:normAutofit/>
          </a:bodyPr>
          <a:lstStyle/>
          <a:p>
            <a:pPr defTabSz="914400"/>
            <a:r>
              <a:rPr lang="en-US" sz="4000">
                <a:solidFill>
                  <a:schemeClr val="tx1"/>
                </a:solidFill>
                <a:latin typeface="+mj-lt"/>
                <a:ea typeface="+mj-ea"/>
                <a:cs typeface="+mj-cs"/>
              </a:rPr>
              <a:t>Un esame “di maturità”</a:t>
            </a:r>
          </a:p>
        </p:txBody>
      </p:sp>
      <p:pic>
        <p:nvPicPr>
          <p:cNvPr id="5" name="Picture 4" descr="Scrivania con oggetti per la produttività">
            <a:extLst>
              <a:ext uri="{FF2B5EF4-FFF2-40B4-BE49-F238E27FC236}">
                <a16:creationId xmlns:a16="http://schemas.microsoft.com/office/drawing/2014/main" id="{EA6077AB-2D35-AA17-7A4C-243A000602DD}"/>
              </a:ext>
            </a:extLst>
          </p:cNvPr>
          <p:cNvPicPr>
            <a:picLocks noChangeAspect="1"/>
          </p:cNvPicPr>
          <p:nvPr/>
        </p:nvPicPr>
        <p:blipFill>
          <a:blip r:embed="rId2"/>
          <a:srcRect l="34930" r="19680" b="-2"/>
          <a:stretch>
            <a:fillRect/>
          </a:stretch>
        </p:blipFill>
        <p:spPr>
          <a:xfrm>
            <a:off x="20" y="-1"/>
            <a:ext cx="4663420" cy="6858001"/>
          </a:xfrm>
          <a:prstGeom prst="rect">
            <a:avLst/>
          </a:prstGeom>
        </p:spPr>
      </p:pic>
      <p:cxnSp>
        <p:nvCxnSpPr>
          <p:cNvPr id="15" name="Straight Connector 14">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6871"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egnaposto testo 2">
            <a:extLst>
              <a:ext uri="{FF2B5EF4-FFF2-40B4-BE49-F238E27FC236}">
                <a16:creationId xmlns:a16="http://schemas.microsoft.com/office/drawing/2014/main" id="{FF271F53-86CE-88BD-CC46-383BBD979459}"/>
              </a:ext>
            </a:extLst>
          </p:cNvPr>
          <p:cNvSpPr>
            <a:spLocks noGrp="1"/>
          </p:cNvSpPr>
          <p:nvPr>
            <p:ph type="body" idx="1"/>
          </p:nvPr>
        </p:nvSpPr>
        <p:spPr>
          <a:xfrm>
            <a:off x="5248656" y="2221992"/>
            <a:ext cx="6236208" cy="3941064"/>
          </a:xfrm>
        </p:spPr>
        <p:txBody>
          <a:bodyPr vert="horz" lIns="91440" tIns="45720" rIns="91440" bIns="45720" rtlCol="0">
            <a:normAutofit lnSpcReduction="10000"/>
          </a:bodyPr>
          <a:lstStyle/>
          <a:p>
            <a:pPr marL="0" algn="just">
              <a:lnSpc>
                <a:spcPct val="100000"/>
              </a:lnSpc>
              <a:spcBef>
                <a:spcPts val="0"/>
              </a:spcBef>
              <a:spcAft>
                <a:spcPts val="300"/>
              </a:spcAft>
            </a:pPr>
            <a:r>
              <a:rPr lang="en-US" sz="1700" i="1" dirty="0">
                <a:latin typeface="+mn-lt"/>
                <a:ea typeface="+mn-ea"/>
                <a:cs typeface="+mn-cs"/>
              </a:rPr>
              <a:t>«</a:t>
            </a:r>
            <a:r>
              <a:rPr lang="en-US" sz="1700" i="1" dirty="0" err="1">
                <a:latin typeface="+mn-lt"/>
                <a:ea typeface="+mn-ea"/>
                <a:cs typeface="+mn-cs"/>
              </a:rPr>
              <a:t>L'esame</a:t>
            </a:r>
            <a:r>
              <a:rPr lang="en-US" sz="1700" i="1" dirty="0">
                <a:latin typeface="+mn-lt"/>
                <a:ea typeface="+mn-ea"/>
                <a:cs typeface="+mn-cs"/>
              </a:rPr>
              <a:t> </a:t>
            </a:r>
            <a:r>
              <a:rPr lang="en-US" sz="1700" b="1" i="1" dirty="0">
                <a:latin typeface="+mn-lt"/>
                <a:ea typeface="+mn-ea"/>
                <a:cs typeface="+mn-cs"/>
              </a:rPr>
              <a:t>di </a:t>
            </a:r>
            <a:r>
              <a:rPr lang="en-US" sz="1700" b="1" i="1" dirty="0" err="1">
                <a:latin typeface="+mn-lt"/>
                <a:ea typeface="+mn-ea"/>
                <a:cs typeface="+mn-cs"/>
              </a:rPr>
              <a:t>maturità</a:t>
            </a:r>
            <a:r>
              <a:rPr lang="en-US" sz="1700" i="1" dirty="0">
                <a:latin typeface="+mn-lt"/>
                <a:ea typeface="+mn-ea"/>
                <a:cs typeface="+mn-cs"/>
              </a:rPr>
              <a:t> </a:t>
            </a:r>
            <a:r>
              <a:rPr lang="en-US" sz="1700" i="1" dirty="0" err="1">
                <a:latin typeface="+mn-lt"/>
                <a:ea typeface="+mn-ea"/>
                <a:cs typeface="+mn-cs"/>
              </a:rPr>
              <a:t>verifica</a:t>
            </a:r>
            <a:r>
              <a:rPr lang="en-US" sz="1700" i="1" dirty="0">
                <a:latin typeface="+mn-lt"/>
                <a:ea typeface="+mn-ea"/>
                <a:cs typeface="+mn-cs"/>
              </a:rPr>
              <a:t> </a:t>
            </a:r>
            <a:r>
              <a:rPr lang="en-US" sz="1700" i="1" dirty="0" err="1">
                <a:latin typeface="+mn-lt"/>
                <a:ea typeface="+mn-ea"/>
                <a:cs typeface="+mn-cs"/>
              </a:rPr>
              <a:t>i</a:t>
            </a:r>
            <a:r>
              <a:rPr lang="en-US" sz="1700" i="1" dirty="0">
                <a:latin typeface="+mn-lt"/>
                <a:ea typeface="+mn-ea"/>
                <a:cs typeface="+mn-cs"/>
              </a:rPr>
              <a:t> </a:t>
            </a:r>
            <a:r>
              <a:rPr lang="en-US" sz="1700" i="1" dirty="0" err="1">
                <a:latin typeface="+mn-lt"/>
                <a:ea typeface="+mn-ea"/>
                <a:cs typeface="+mn-cs"/>
              </a:rPr>
              <a:t>livelli</a:t>
            </a:r>
            <a:r>
              <a:rPr lang="en-US" sz="1700" i="1" dirty="0">
                <a:latin typeface="+mn-lt"/>
                <a:ea typeface="+mn-ea"/>
                <a:cs typeface="+mn-cs"/>
              </a:rPr>
              <a:t> di </a:t>
            </a:r>
            <a:r>
              <a:rPr lang="en-US" sz="1700" i="1" dirty="0" err="1">
                <a:latin typeface="+mn-lt"/>
                <a:ea typeface="+mn-ea"/>
                <a:cs typeface="+mn-cs"/>
              </a:rPr>
              <a:t>apprendimento</a:t>
            </a:r>
            <a:r>
              <a:rPr lang="en-US" sz="1700" i="1" dirty="0">
                <a:latin typeface="+mn-lt"/>
                <a:ea typeface="+mn-ea"/>
                <a:cs typeface="+mn-cs"/>
              </a:rPr>
              <a:t> </a:t>
            </a:r>
            <a:r>
              <a:rPr lang="en-US" sz="1700" i="1" dirty="0" err="1">
                <a:latin typeface="+mn-lt"/>
                <a:ea typeface="+mn-ea"/>
                <a:cs typeface="+mn-cs"/>
              </a:rPr>
              <a:t>conseguiti</a:t>
            </a:r>
            <a:r>
              <a:rPr lang="en-US" sz="1700" i="1" dirty="0">
                <a:latin typeface="+mn-lt"/>
                <a:ea typeface="+mn-ea"/>
                <a:cs typeface="+mn-cs"/>
              </a:rPr>
              <a:t> da </a:t>
            </a:r>
            <a:r>
              <a:rPr lang="en-US" sz="1700" i="1" dirty="0" err="1">
                <a:latin typeface="+mn-lt"/>
                <a:ea typeface="+mn-ea"/>
                <a:cs typeface="+mn-cs"/>
              </a:rPr>
              <a:t>ciascun</a:t>
            </a:r>
            <a:r>
              <a:rPr lang="en-US" sz="1700" i="1" dirty="0">
                <a:latin typeface="+mn-lt"/>
                <a:ea typeface="+mn-ea"/>
                <a:cs typeface="+mn-cs"/>
              </a:rPr>
              <a:t> </a:t>
            </a:r>
            <a:r>
              <a:rPr lang="en-US" sz="1700" i="1" dirty="0" err="1">
                <a:latin typeface="+mn-lt"/>
                <a:ea typeface="+mn-ea"/>
                <a:cs typeface="+mn-cs"/>
              </a:rPr>
              <a:t>candidato</a:t>
            </a:r>
            <a:r>
              <a:rPr lang="en-US" sz="1700" i="1" dirty="0">
                <a:latin typeface="+mn-lt"/>
                <a:ea typeface="+mn-ea"/>
                <a:cs typeface="+mn-cs"/>
              </a:rPr>
              <a:t> in </a:t>
            </a:r>
            <a:r>
              <a:rPr lang="en-US" sz="1700" i="1" dirty="0" err="1">
                <a:latin typeface="+mn-lt"/>
                <a:ea typeface="+mn-ea"/>
                <a:cs typeface="+mn-cs"/>
              </a:rPr>
              <a:t>relazione</a:t>
            </a:r>
            <a:r>
              <a:rPr lang="en-US" sz="1700" i="1" dirty="0">
                <a:latin typeface="+mn-lt"/>
                <a:ea typeface="+mn-ea"/>
                <a:cs typeface="+mn-cs"/>
              </a:rPr>
              <a:t> alle </a:t>
            </a:r>
            <a:r>
              <a:rPr lang="en-US" sz="1700" i="1" dirty="0" err="1">
                <a:latin typeface="+mn-lt"/>
                <a:ea typeface="+mn-ea"/>
                <a:cs typeface="+mn-cs"/>
              </a:rPr>
              <a:t>conoscenze</a:t>
            </a:r>
            <a:r>
              <a:rPr lang="en-US" sz="1700" i="1" dirty="0">
                <a:latin typeface="+mn-lt"/>
                <a:ea typeface="+mn-ea"/>
                <a:cs typeface="+mn-cs"/>
              </a:rPr>
              <a:t>, alle </a:t>
            </a:r>
            <a:r>
              <a:rPr lang="en-US" sz="1700" i="1" dirty="0" err="1">
                <a:latin typeface="+mn-lt"/>
                <a:ea typeface="+mn-ea"/>
                <a:cs typeface="+mn-cs"/>
              </a:rPr>
              <a:t>abilità</a:t>
            </a:r>
            <a:r>
              <a:rPr lang="en-US" sz="1700" i="1" dirty="0">
                <a:latin typeface="+mn-lt"/>
                <a:ea typeface="+mn-ea"/>
                <a:cs typeface="+mn-cs"/>
              </a:rPr>
              <a:t> e alle </a:t>
            </a:r>
            <a:r>
              <a:rPr lang="en-US" sz="1700" i="1" dirty="0" err="1">
                <a:latin typeface="+mn-lt"/>
                <a:ea typeface="+mn-ea"/>
                <a:cs typeface="+mn-cs"/>
              </a:rPr>
              <a:t>competenze</a:t>
            </a:r>
            <a:r>
              <a:rPr lang="en-US" sz="1700" i="1" dirty="0">
                <a:latin typeface="+mn-lt"/>
                <a:ea typeface="+mn-ea"/>
                <a:cs typeface="+mn-cs"/>
              </a:rPr>
              <a:t> </a:t>
            </a:r>
            <a:r>
              <a:rPr lang="en-US" sz="1700" i="1" dirty="0" err="1">
                <a:latin typeface="+mn-lt"/>
                <a:ea typeface="+mn-ea"/>
                <a:cs typeface="+mn-cs"/>
              </a:rPr>
              <a:t>specifiche</a:t>
            </a:r>
            <a:r>
              <a:rPr lang="en-US" sz="1700" i="1" dirty="0">
                <a:latin typeface="+mn-lt"/>
                <a:ea typeface="+mn-ea"/>
                <a:cs typeface="+mn-cs"/>
              </a:rPr>
              <a:t> di ogni </a:t>
            </a:r>
            <a:r>
              <a:rPr lang="en-US" sz="1700" i="1" dirty="0" err="1">
                <a:latin typeface="+mn-lt"/>
                <a:ea typeface="+mn-ea"/>
                <a:cs typeface="+mn-cs"/>
              </a:rPr>
              <a:t>indirizzo</a:t>
            </a:r>
            <a:r>
              <a:rPr lang="en-US" sz="1700" i="1" dirty="0">
                <a:latin typeface="+mn-lt"/>
                <a:ea typeface="+mn-ea"/>
                <a:cs typeface="+mn-cs"/>
              </a:rPr>
              <a:t> di studio, con </a:t>
            </a:r>
            <a:r>
              <a:rPr lang="en-US" sz="1700" i="1" dirty="0" err="1">
                <a:latin typeface="+mn-lt"/>
                <a:ea typeface="+mn-ea"/>
                <a:cs typeface="+mn-cs"/>
              </a:rPr>
              <a:t>riferimento</a:t>
            </a:r>
            <a:r>
              <a:rPr lang="en-US" sz="1700" i="1" dirty="0">
                <a:latin typeface="+mn-lt"/>
                <a:ea typeface="+mn-ea"/>
                <a:cs typeface="+mn-cs"/>
              </a:rPr>
              <a:t> alle </a:t>
            </a:r>
            <a:r>
              <a:rPr lang="en-US" sz="1700" i="1" dirty="0" err="1">
                <a:latin typeface="+mn-lt"/>
                <a:ea typeface="+mn-ea"/>
                <a:cs typeface="+mn-cs"/>
              </a:rPr>
              <a:t>Indicazioni</a:t>
            </a:r>
            <a:r>
              <a:rPr lang="en-US" sz="1700" i="1" dirty="0">
                <a:latin typeface="+mn-lt"/>
                <a:ea typeface="+mn-ea"/>
                <a:cs typeface="+mn-cs"/>
              </a:rPr>
              <a:t> </a:t>
            </a:r>
            <a:r>
              <a:rPr lang="en-US" sz="1700" i="1" dirty="0" err="1">
                <a:latin typeface="+mn-lt"/>
                <a:ea typeface="+mn-ea"/>
                <a:cs typeface="+mn-cs"/>
              </a:rPr>
              <a:t>nazionali</a:t>
            </a:r>
            <a:r>
              <a:rPr lang="en-US" sz="1700" i="1" dirty="0">
                <a:latin typeface="+mn-lt"/>
                <a:ea typeface="+mn-ea"/>
                <a:cs typeface="+mn-cs"/>
              </a:rPr>
              <a:t> per </a:t>
            </a:r>
            <a:r>
              <a:rPr lang="en-US" sz="1700" i="1" dirty="0" err="1">
                <a:latin typeface="+mn-lt"/>
                <a:ea typeface="+mn-ea"/>
                <a:cs typeface="+mn-cs"/>
              </a:rPr>
              <a:t>i</a:t>
            </a:r>
            <a:r>
              <a:rPr lang="en-US" sz="1700" i="1" dirty="0">
                <a:latin typeface="+mn-lt"/>
                <a:ea typeface="+mn-ea"/>
                <a:cs typeface="+mn-cs"/>
              </a:rPr>
              <a:t> </a:t>
            </a:r>
            <a:r>
              <a:rPr lang="en-US" sz="1700" i="1" dirty="0" err="1">
                <a:latin typeface="+mn-lt"/>
                <a:ea typeface="+mn-ea"/>
                <a:cs typeface="+mn-cs"/>
              </a:rPr>
              <a:t>licei</a:t>
            </a:r>
            <a:r>
              <a:rPr lang="en-US" sz="1700" i="1" dirty="0">
                <a:latin typeface="+mn-lt"/>
                <a:ea typeface="+mn-ea"/>
                <a:cs typeface="+mn-cs"/>
              </a:rPr>
              <a:t> e alle Linee </a:t>
            </a:r>
            <a:r>
              <a:rPr lang="en-US" sz="1700" i="1" dirty="0" err="1">
                <a:latin typeface="+mn-lt"/>
                <a:ea typeface="+mn-ea"/>
                <a:cs typeface="+mn-cs"/>
              </a:rPr>
              <a:t>guida</a:t>
            </a:r>
            <a:r>
              <a:rPr lang="en-US" sz="1700" i="1" dirty="0">
                <a:latin typeface="+mn-lt"/>
                <a:ea typeface="+mn-ea"/>
                <a:cs typeface="+mn-cs"/>
              </a:rPr>
              <a:t> per </a:t>
            </a:r>
            <a:r>
              <a:rPr lang="en-US" sz="1700" i="1" dirty="0" err="1">
                <a:latin typeface="+mn-lt"/>
                <a:ea typeface="+mn-ea"/>
                <a:cs typeface="+mn-cs"/>
              </a:rPr>
              <a:t>gli</a:t>
            </a:r>
            <a:r>
              <a:rPr lang="en-US" sz="1700" i="1" dirty="0">
                <a:latin typeface="+mn-lt"/>
                <a:ea typeface="+mn-ea"/>
                <a:cs typeface="+mn-cs"/>
              </a:rPr>
              <a:t> </a:t>
            </a:r>
            <a:r>
              <a:rPr lang="en-US" sz="1700" i="1" dirty="0" err="1">
                <a:latin typeface="+mn-lt"/>
                <a:ea typeface="+mn-ea"/>
                <a:cs typeface="+mn-cs"/>
              </a:rPr>
              <a:t>istituti</a:t>
            </a:r>
            <a:r>
              <a:rPr lang="en-US" sz="1700" i="1" dirty="0">
                <a:latin typeface="+mn-lt"/>
                <a:ea typeface="+mn-ea"/>
                <a:cs typeface="+mn-cs"/>
              </a:rPr>
              <a:t> </a:t>
            </a:r>
            <a:r>
              <a:rPr lang="en-US" sz="1700" i="1" dirty="0" err="1">
                <a:latin typeface="+mn-lt"/>
                <a:ea typeface="+mn-ea"/>
                <a:cs typeface="+mn-cs"/>
              </a:rPr>
              <a:t>tecnici</a:t>
            </a:r>
            <a:r>
              <a:rPr lang="en-US" sz="1700" i="1" dirty="0">
                <a:latin typeface="+mn-lt"/>
                <a:ea typeface="+mn-ea"/>
                <a:cs typeface="+mn-cs"/>
              </a:rPr>
              <a:t> e </a:t>
            </a:r>
            <a:r>
              <a:rPr lang="en-US" sz="1700" i="1" dirty="0" err="1">
                <a:latin typeface="+mn-lt"/>
                <a:ea typeface="+mn-ea"/>
                <a:cs typeface="+mn-cs"/>
              </a:rPr>
              <a:t>gli</a:t>
            </a:r>
            <a:r>
              <a:rPr lang="en-US" sz="1700" i="1" dirty="0">
                <a:latin typeface="+mn-lt"/>
                <a:ea typeface="+mn-ea"/>
                <a:cs typeface="+mn-cs"/>
              </a:rPr>
              <a:t> </a:t>
            </a:r>
            <a:r>
              <a:rPr lang="en-US" sz="1700" i="1" dirty="0" err="1">
                <a:latin typeface="+mn-lt"/>
                <a:ea typeface="+mn-ea"/>
                <a:cs typeface="+mn-cs"/>
              </a:rPr>
              <a:t>istituti</a:t>
            </a:r>
            <a:r>
              <a:rPr lang="en-US" sz="1700" i="1" dirty="0">
                <a:latin typeface="+mn-lt"/>
                <a:ea typeface="+mn-ea"/>
                <a:cs typeface="+mn-cs"/>
              </a:rPr>
              <a:t> </a:t>
            </a:r>
            <a:r>
              <a:rPr lang="en-US" sz="1700" i="1" dirty="0" err="1">
                <a:latin typeface="+mn-lt"/>
                <a:ea typeface="+mn-ea"/>
                <a:cs typeface="+mn-cs"/>
              </a:rPr>
              <a:t>professionali</a:t>
            </a:r>
            <a:r>
              <a:rPr lang="en-US" sz="1700" i="1" dirty="0">
                <a:latin typeface="+mn-lt"/>
                <a:ea typeface="+mn-ea"/>
                <a:cs typeface="+mn-cs"/>
              </a:rPr>
              <a:t>, </a:t>
            </a:r>
            <a:r>
              <a:rPr lang="en-US" sz="1700" b="1" i="1" dirty="0">
                <a:latin typeface="+mn-lt"/>
                <a:ea typeface="+mn-ea"/>
                <a:cs typeface="+mn-cs"/>
              </a:rPr>
              <a:t>e valuta il </a:t>
            </a:r>
            <a:r>
              <a:rPr lang="en-US" sz="1700" b="1" i="1" dirty="0" err="1">
                <a:latin typeface="+mn-lt"/>
                <a:ea typeface="+mn-ea"/>
                <a:cs typeface="+mn-cs"/>
              </a:rPr>
              <a:t>grado</a:t>
            </a:r>
            <a:r>
              <a:rPr lang="en-US" sz="1700" b="1" i="1" dirty="0">
                <a:latin typeface="+mn-lt"/>
                <a:ea typeface="+mn-ea"/>
                <a:cs typeface="+mn-cs"/>
              </a:rPr>
              <a:t> di </a:t>
            </a:r>
            <a:r>
              <a:rPr lang="en-US" sz="1700" b="1" i="1" dirty="0" err="1">
                <a:latin typeface="+mn-lt"/>
                <a:ea typeface="+mn-ea"/>
                <a:cs typeface="+mn-cs"/>
              </a:rPr>
              <a:t>maturazione</a:t>
            </a:r>
            <a:r>
              <a:rPr lang="en-US" sz="1700" b="1" i="1" dirty="0">
                <a:latin typeface="+mn-lt"/>
                <a:ea typeface="+mn-ea"/>
                <a:cs typeface="+mn-cs"/>
              </a:rPr>
              <a:t> </a:t>
            </a:r>
            <a:r>
              <a:rPr lang="en-US" sz="1700" b="1" i="1" dirty="0" err="1">
                <a:latin typeface="+mn-lt"/>
                <a:ea typeface="+mn-ea"/>
                <a:cs typeface="+mn-cs"/>
              </a:rPr>
              <a:t>personale</a:t>
            </a:r>
            <a:r>
              <a:rPr lang="en-US" sz="1700" b="1" i="1" dirty="0">
                <a:latin typeface="+mn-lt"/>
                <a:ea typeface="+mn-ea"/>
                <a:cs typeface="+mn-cs"/>
              </a:rPr>
              <a:t>, di </a:t>
            </a:r>
            <a:r>
              <a:rPr lang="en-US" sz="1700" b="1" i="1" dirty="0" err="1">
                <a:latin typeface="+mn-lt"/>
                <a:ea typeface="+mn-ea"/>
                <a:cs typeface="+mn-cs"/>
              </a:rPr>
              <a:t>autonomia</a:t>
            </a:r>
            <a:r>
              <a:rPr lang="en-US" sz="1700" b="1" i="1" dirty="0">
                <a:latin typeface="+mn-lt"/>
                <a:ea typeface="+mn-ea"/>
                <a:cs typeface="+mn-cs"/>
              </a:rPr>
              <a:t> e di </a:t>
            </a:r>
            <a:r>
              <a:rPr lang="en-US" sz="1700" b="1" i="1" dirty="0" err="1">
                <a:latin typeface="+mn-lt"/>
                <a:ea typeface="+mn-ea"/>
                <a:cs typeface="+mn-cs"/>
              </a:rPr>
              <a:t>responsabilità</a:t>
            </a:r>
            <a:r>
              <a:rPr lang="en-US" sz="1700" b="1" i="1" dirty="0">
                <a:latin typeface="+mn-lt"/>
                <a:ea typeface="+mn-ea"/>
                <a:cs typeface="+mn-cs"/>
              </a:rPr>
              <a:t> </a:t>
            </a:r>
            <a:r>
              <a:rPr lang="en-US" sz="1700" b="1" i="1" dirty="0" err="1">
                <a:latin typeface="+mn-lt"/>
                <a:ea typeface="+mn-ea"/>
                <a:cs typeface="+mn-cs"/>
              </a:rPr>
              <a:t>acquisito</a:t>
            </a:r>
            <a:r>
              <a:rPr lang="en-US" sz="1700" b="1" i="1" dirty="0">
                <a:latin typeface="+mn-lt"/>
                <a:ea typeface="+mn-ea"/>
                <a:cs typeface="+mn-cs"/>
              </a:rPr>
              <a:t> al </a:t>
            </a:r>
            <a:r>
              <a:rPr lang="en-US" sz="1700" b="1" i="1" dirty="0" err="1">
                <a:latin typeface="+mn-lt"/>
                <a:ea typeface="+mn-ea"/>
                <a:cs typeface="+mn-cs"/>
              </a:rPr>
              <a:t>termine</a:t>
            </a:r>
            <a:r>
              <a:rPr lang="en-US" sz="1700" b="1" i="1" dirty="0">
                <a:latin typeface="+mn-lt"/>
                <a:ea typeface="+mn-ea"/>
                <a:cs typeface="+mn-cs"/>
              </a:rPr>
              <a:t> del </a:t>
            </a:r>
            <a:r>
              <a:rPr lang="en-US" sz="1700" b="1" i="1" dirty="0" err="1">
                <a:latin typeface="+mn-lt"/>
                <a:ea typeface="+mn-ea"/>
                <a:cs typeface="+mn-cs"/>
              </a:rPr>
              <a:t>percorso</a:t>
            </a:r>
            <a:r>
              <a:rPr lang="en-US" sz="1700" b="1" i="1" dirty="0">
                <a:latin typeface="+mn-lt"/>
                <a:ea typeface="+mn-ea"/>
                <a:cs typeface="+mn-cs"/>
              </a:rPr>
              <a:t> di studio, </a:t>
            </a:r>
            <a:r>
              <a:rPr lang="en-US" sz="1700" b="1" i="1" dirty="0" err="1">
                <a:latin typeface="+mn-lt"/>
                <a:ea typeface="+mn-ea"/>
                <a:cs typeface="+mn-cs"/>
              </a:rPr>
              <a:t>anche</a:t>
            </a:r>
            <a:r>
              <a:rPr lang="en-US" sz="1700" b="1" i="1" dirty="0">
                <a:latin typeface="+mn-lt"/>
                <a:ea typeface="+mn-ea"/>
                <a:cs typeface="+mn-cs"/>
              </a:rPr>
              <a:t> tenuto </a:t>
            </a:r>
            <a:r>
              <a:rPr lang="en-US" sz="1700" b="1" i="1" dirty="0" err="1">
                <a:latin typeface="+mn-lt"/>
                <a:ea typeface="+mn-ea"/>
                <a:cs typeface="+mn-cs"/>
              </a:rPr>
              <a:t>conto</a:t>
            </a:r>
            <a:r>
              <a:rPr lang="en-US" sz="1700" b="1" i="1" dirty="0">
                <a:latin typeface="+mn-lt"/>
                <a:ea typeface="+mn-ea"/>
                <a:cs typeface="+mn-cs"/>
              </a:rPr>
              <a:t> </a:t>
            </a:r>
            <a:r>
              <a:rPr lang="en-US" sz="1700" b="1" i="1" dirty="0" err="1">
                <a:latin typeface="+mn-lt"/>
                <a:ea typeface="+mn-ea"/>
                <a:cs typeface="+mn-cs"/>
              </a:rPr>
              <a:t>dell’impegno</a:t>
            </a:r>
            <a:r>
              <a:rPr lang="en-US" sz="1700" b="1" i="1" dirty="0">
                <a:latin typeface="+mn-lt"/>
                <a:ea typeface="+mn-ea"/>
                <a:cs typeface="+mn-cs"/>
              </a:rPr>
              <a:t> </a:t>
            </a:r>
            <a:r>
              <a:rPr lang="en-US" sz="1700" b="1" i="1" dirty="0" err="1">
                <a:latin typeface="+mn-lt"/>
                <a:ea typeface="+mn-ea"/>
                <a:cs typeface="+mn-cs"/>
              </a:rPr>
              <a:t>dimostrato</a:t>
            </a:r>
            <a:r>
              <a:rPr lang="en-US" sz="1700" b="1" i="1" dirty="0">
                <a:latin typeface="+mn-lt"/>
                <a:ea typeface="+mn-ea"/>
                <a:cs typeface="+mn-cs"/>
              </a:rPr>
              <a:t> </a:t>
            </a:r>
            <a:r>
              <a:rPr lang="en-US" sz="1700" b="1" i="1" dirty="0" err="1">
                <a:latin typeface="+mn-lt"/>
                <a:ea typeface="+mn-ea"/>
                <a:cs typeface="+mn-cs"/>
              </a:rPr>
              <a:t>nell’ambito</a:t>
            </a:r>
            <a:r>
              <a:rPr lang="en-US" sz="1700" b="1" i="1" dirty="0">
                <a:latin typeface="+mn-lt"/>
                <a:ea typeface="+mn-ea"/>
                <a:cs typeface="+mn-cs"/>
              </a:rPr>
              <a:t> </a:t>
            </a:r>
            <a:r>
              <a:rPr lang="en-US" sz="1700" b="1" i="1" dirty="0" err="1">
                <a:latin typeface="+mn-lt"/>
                <a:ea typeface="+mn-ea"/>
                <a:cs typeface="+mn-cs"/>
              </a:rPr>
              <a:t>scolastico</a:t>
            </a:r>
            <a:r>
              <a:rPr lang="en-US" sz="1700" b="1" i="1" dirty="0">
                <a:latin typeface="+mn-lt"/>
                <a:ea typeface="+mn-ea"/>
                <a:cs typeface="+mn-cs"/>
              </a:rPr>
              <a:t> e in </a:t>
            </a:r>
            <a:r>
              <a:rPr lang="en-US" sz="1700" b="1" i="1" dirty="0" err="1">
                <a:latin typeface="+mn-lt"/>
                <a:ea typeface="+mn-ea"/>
                <a:cs typeface="+mn-cs"/>
              </a:rPr>
              <a:t>altre</a:t>
            </a:r>
            <a:r>
              <a:rPr lang="en-US" sz="1700" b="1" i="1" dirty="0">
                <a:latin typeface="+mn-lt"/>
                <a:ea typeface="+mn-ea"/>
                <a:cs typeface="+mn-cs"/>
              </a:rPr>
              <a:t> </a:t>
            </a:r>
            <a:r>
              <a:rPr lang="en-US" sz="1700" b="1" i="1" dirty="0" err="1">
                <a:latin typeface="+mn-lt"/>
                <a:ea typeface="+mn-ea"/>
                <a:cs typeface="+mn-cs"/>
              </a:rPr>
              <a:t>attività</a:t>
            </a:r>
            <a:r>
              <a:rPr lang="en-US" sz="1700" b="1" i="1" dirty="0">
                <a:latin typeface="+mn-lt"/>
                <a:ea typeface="+mn-ea"/>
                <a:cs typeface="+mn-cs"/>
              </a:rPr>
              <a:t> </a:t>
            </a:r>
            <a:r>
              <a:rPr lang="en-US" sz="1700" b="1" i="1" dirty="0" err="1">
                <a:latin typeface="+mn-lt"/>
                <a:ea typeface="+mn-ea"/>
                <a:cs typeface="+mn-cs"/>
              </a:rPr>
              <a:t>coerenti</a:t>
            </a:r>
            <a:r>
              <a:rPr lang="en-US" sz="1700" b="1" i="1" dirty="0">
                <a:latin typeface="+mn-lt"/>
                <a:ea typeface="+mn-ea"/>
                <a:cs typeface="+mn-cs"/>
              </a:rPr>
              <a:t> con il </a:t>
            </a:r>
            <a:r>
              <a:rPr lang="en-US" sz="1700" b="1" i="1" dirty="0" err="1">
                <a:latin typeface="+mn-lt"/>
                <a:ea typeface="+mn-ea"/>
                <a:cs typeface="+mn-cs"/>
              </a:rPr>
              <a:t>medesimo</a:t>
            </a:r>
            <a:r>
              <a:rPr lang="en-US" sz="1700" b="1" i="1" dirty="0">
                <a:latin typeface="+mn-lt"/>
                <a:ea typeface="+mn-ea"/>
                <a:cs typeface="+mn-cs"/>
              </a:rPr>
              <a:t> </a:t>
            </a:r>
            <a:r>
              <a:rPr lang="en-US" sz="1700" b="1" i="1" dirty="0" err="1">
                <a:latin typeface="+mn-lt"/>
                <a:ea typeface="+mn-ea"/>
                <a:cs typeface="+mn-cs"/>
              </a:rPr>
              <a:t>percorso</a:t>
            </a:r>
            <a:r>
              <a:rPr lang="en-US" sz="1700" b="1" i="1" dirty="0">
                <a:latin typeface="+mn-lt"/>
                <a:ea typeface="+mn-ea"/>
                <a:cs typeface="+mn-cs"/>
              </a:rPr>
              <a:t> di studio, in </a:t>
            </a:r>
            <a:r>
              <a:rPr lang="en-US" sz="1700" b="1" i="1" dirty="0" err="1">
                <a:latin typeface="+mn-lt"/>
                <a:ea typeface="+mn-ea"/>
                <a:cs typeface="+mn-cs"/>
              </a:rPr>
              <a:t>una</a:t>
            </a:r>
            <a:r>
              <a:rPr lang="en-US" sz="1700" b="1" i="1" dirty="0">
                <a:latin typeface="+mn-lt"/>
                <a:ea typeface="+mn-ea"/>
                <a:cs typeface="+mn-cs"/>
              </a:rPr>
              <a:t> </a:t>
            </a:r>
            <a:r>
              <a:rPr lang="en-US" sz="1700" b="1" i="1" dirty="0" err="1">
                <a:latin typeface="+mn-lt"/>
                <a:ea typeface="+mn-ea"/>
                <a:cs typeface="+mn-cs"/>
              </a:rPr>
              <a:t>prospettiva</a:t>
            </a:r>
            <a:r>
              <a:rPr lang="en-US" sz="1700" b="1" i="1" dirty="0">
                <a:latin typeface="+mn-lt"/>
                <a:ea typeface="+mn-ea"/>
                <a:cs typeface="+mn-cs"/>
              </a:rPr>
              <a:t> di </a:t>
            </a:r>
            <a:r>
              <a:rPr lang="en-US" sz="1700" b="1" i="1" dirty="0" err="1">
                <a:latin typeface="+mn-lt"/>
                <a:ea typeface="+mn-ea"/>
                <a:cs typeface="+mn-cs"/>
              </a:rPr>
              <a:t>sviluppo</a:t>
            </a:r>
            <a:r>
              <a:rPr lang="en-US" sz="1700" b="1" i="1" dirty="0">
                <a:latin typeface="+mn-lt"/>
                <a:ea typeface="+mn-ea"/>
                <a:cs typeface="+mn-cs"/>
              </a:rPr>
              <a:t> </a:t>
            </a:r>
            <a:r>
              <a:rPr lang="en-US" sz="1700" b="1" i="1" dirty="0" err="1">
                <a:latin typeface="+mn-lt"/>
                <a:ea typeface="+mn-ea"/>
                <a:cs typeface="+mn-cs"/>
              </a:rPr>
              <a:t>integrale</a:t>
            </a:r>
            <a:r>
              <a:rPr lang="en-US" sz="1700" b="1" i="1" dirty="0">
                <a:latin typeface="+mn-lt"/>
                <a:ea typeface="+mn-ea"/>
                <a:cs typeface="+mn-cs"/>
              </a:rPr>
              <a:t> della persona»</a:t>
            </a:r>
            <a:r>
              <a:rPr lang="en-US" sz="1700" dirty="0">
                <a:latin typeface="+mn-lt"/>
                <a:ea typeface="+mn-ea"/>
                <a:cs typeface="+mn-cs"/>
              </a:rPr>
              <a:t> (</a:t>
            </a:r>
            <a:r>
              <a:rPr lang="en-US" sz="1700" dirty="0" err="1">
                <a:latin typeface="+mn-lt"/>
                <a:ea typeface="+mn-ea"/>
                <a:cs typeface="+mn-cs"/>
              </a:rPr>
              <a:t>nuova</a:t>
            </a:r>
            <a:r>
              <a:rPr lang="en-US" sz="1700" dirty="0">
                <a:latin typeface="+mn-lt"/>
                <a:ea typeface="+mn-ea"/>
                <a:cs typeface="+mn-cs"/>
              </a:rPr>
              <a:t> </a:t>
            </a:r>
            <a:r>
              <a:rPr lang="en-US" sz="1700" dirty="0" err="1">
                <a:latin typeface="+mn-lt"/>
                <a:ea typeface="+mn-ea"/>
                <a:cs typeface="+mn-cs"/>
              </a:rPr>
              <a:t>formulazione</a:t>
            </a:r>
            <a:r>
              <a:rPr lang="en-US" sz="1700" dirty="0">
                <a:latin typeface="+mn-lt"/>
                <a:ea typeface="+mn-ea"/>
                <a:cs typeface="+mn-cs"/>
              </a:rPr>
              <a:t> </a:t>
            </a:r>
            <a:r>
              <a:rPr lang="en-US" sz="1700" dirty="0" err="1">
                <a:latin typeface="+mn-lt"/>
                <a:ea typeface="+mn-ea"/>
                <a:cs typeface="+mn-cs"/>
              </a:rPr>
              <a:t>dell’art</a:t>
            </a:r>
            <a:r>
              <a:rPr lang="en-US" sz="1700" dirty="0">
                <a:latin typeface="+mn-lt"/>
                <a:ea typeface="+mn-ea"/>
                <a:cs typeface="+mn-cs"/>
              </a:rPr>
              <a:t>. 12 comma 1 del d. </a:t>
            </a:r>
            <a:r>
              <a:rPr lang="en-US" sz="1700" dirty="0" err="1">
                <a:latin typeface="+mn-lt"/>
                <a:ea typeface="+mn-ea"/>
                <a:cs typeface="+mn-cs"/>
              </a:rPr>
              <a:t>lgs</a:t>
            </a:r>
            <a:r>
              <a:rPr lang="en-US" sz="1700" dirty="0">
                <a:latin typeface="+mn-lt"/>
                <a:ea typeface="+mn-ea"/>
                <a:cs typeface="+mn-cs"/>
              </a:rPr>
              <a:t>. 62/2017)</a:t>
            </a:r>
          </a:p>
          <a:p>
            <a:pPr marL="0" algn="just">
              <a:lnSpc>
                <a:spcPct val="100000"/>
              </a:lnSpc>
              <a:spcBef>
                <a:spcPts val="0"/>
              </a:spcBef>
              <a:spcAft>
                <a:spcPts val="300"/>
              </a:spcAft>
            </a:pPr>
            <a:endParaRPr lang="en-US" sz="1700" dirty="0">
              <a:latin typeface="+mn-lt"/>
              <a:ea typeface="+mn-ea"/>
              <a:cs typeface="+mn-cs"/>
            </a:endParaRPr>
          </a:p>
          <a:p>
            <a:pPr marL="0" algn="just">
              <a:lnSpc>
                <a:spcPct val="100000"/>
              </a:lnSpc>
              <a:spcBef>
                <a:spcPts val="0"/>
              </a:spcBef>
              <a:spcAft>
                <a:spcPts val="300"/>
              </a:spcAft>
            </a:pPr>
            <a:r>
              <a:rPr lang="en-US" sz="1700" dirty="0">
                <a:latin typeface="+mn-lt"/>
                <a:ea typeface="+mn-ea"/>
                <a:cs typeface="+mn-cs"/>
              </a:rPr>
              <a:t>Si </a:t>
            </a:r>
            <a:r>
              <a:rPr lang="en-US" sz="1700" dirty="0" err="1">
                <a:latin typeface="+mn-lt"/>
                <a:ea typeface="+mn-ea"/>
                <a:cs typeface="+mn-cs"/>
              </a:rPr>
              <a:t>prospetta</a:t>
            </a:r>
            <a:r>
              <a:rPr lang="en-US" sz="1700" dirty="0">
                <a:latin typeface="+mn-lt"/>
                <a:ea typeface="+mn-ea"/>
                <a:cs typeface="+mn-cs"/>
              </a:rPr>
              <a:t> </a:t>
            </a:r>
            <a:r>
              <a:rPr lang="en-US" sz="1700" dirty="0" err="1">
                <a:latin typeface="+mn-lt"/>
                <a:ea typeface="+mn-ea"/>
                <a:cs typeface="+mn-cs"/>
              </a:rPr>
              <a:t>dunque</a:t>
            </a:r>
            <a:r>
              <a:rPr lang="en-US" sz="1700" dirty="0">
                <a:latin typeface="+mn-lt"/>
                <a:ea typeface="+mn-ea"/>
                <a:cs typeface="+mn-cs"/>
              </a:rPr>
              <a:t> </a:t>
            </a:r>
            <a:r>
              <a:rPr lang="en-US" sz="1700" dirty="0" err="1">
                <a:latin typeface="+mn-lt"/>
                <a:ea typeface="+mn-ea"/>
                <a:cs typeface="+mn-cs"/>
              </a:rPr>
              <a:t>una</a:t>
            </a:r>
            <a:r>
              <a:rPr lang="en-US" sz="1700" dirty="0">
                <a:latin typeface="+mn-lt"/>
                <a:ea typeface="+mn-ea"/>
                <a:cs typeface="+mn-cs"/>
              </a:rPr>
              <a:t> </a:t>
            </a:r>
            <a:r>
              <a:rPr lang="en-US" sz="1700" dirty="0" err="1">
                <a:latin typeface="+mn-lt"/>
                <a:ea typeface="+mn-ea"/>
                <a:cs typeface="+mn-cs"/>
              </a:rPr>
              <a:t>valutazione</a:t>
            </a:r>
            <a:r>
              <a:rPr lang="en-US" sz="1700" dirty="0">
                <a:latin typeface="+mn-lt"/>
                <a:ea typeface="+mn-ea"/>
                <a:cs typeface="+mn-cs"/>
              </a:rPr>
              <a:t> </a:t>
            </a:r>
            <a:r>
              <a:rPr lang="en-US" sz="1700" dirty="0" err="1">
                <a:latin typeface="+mn-lt"/>
                <a:ea typeface="+mn-ea"/>
                <a:cs typeface="+mn-cs"/>
              </a:rPr>
              <a:t>che</a:t>
            </a:r>
            <a:r>
              <a:rPr lang="en-US" sz="1700" dirty="0">
                <a:latin typeface="+mn-lt"/>
                <a:ea typeface="+mn-ea"/>
                <a:cs typeface="+mn-cs"/>
              </a:rPr>
              <a:t> è </a:t>
            </a:r>
            <a:r>
              <a:rPr lang="en-US" sz="1700" dirty="0" err="1">
                <a:latin typeface="+mn-lt"/>
                <a:ea typeface="+mn-ea"/>
                <a:cs typeface="+mn-cs"/>
              </a:rPr>
              <a:t>chiamata</a:t>
            </a:r>
            <a:r>
              <a:rPr lang="en-US" sz="1700" dirty="0">
                <a:latin typeface="+mn-lt"/>
                <a:ea typeface="+mn-ea"/>
                <a:cs typeface="+mn-cs"/>
              </a:rPr>
              <a:t> a </a:t>
            </a:r>
            <a:r>
              <a:rPr lang="en-US" sz="1700" dirty="0" err="1">
                <a:latin typeface="+mn-lt"/>
                <a:ea typeface="+mn-ea"/>
                <a:cs typeface="+mn-cs"/>
              </a:rPr>
              <a:t>considerare</a:t>
            </a:r>
            <a:r>
              <a:rPr lang="en-US" sz="1700" dirty="0">
                <a:latin typeface="+mn-lt"/>
                <a:ea typeface="+mn-ea"/>
                <a:cs typeface="+mn-cs"/>
              </a:rPr>
              <a:t>, </a:t>
            </a:r>
            <a:r>
              <a:rPr lang="en-US" sz="1700" dirty="0" err="1">
                <a:latin typeface="+mn-lt"/>
                <a:ea typeface="+mn-ea"/>
                <a:cs typeface="+mn-cs"/>
              </a:rPr>
              <a:t>oltre</a:t>
            </a:r>
            <a:r>
              <a:rPr lang="en-US" sz="1700" dirty="0">
                <a:latin typeface="+mn-lt"/>
                <a:ea typeface="+mn-ea"/>
                <a:cs typeface="+mn-cs"/>
              </a:rPr>
              <a:t> a </a:t>
            </a:r>
            <a:r>
              <a:rPr lang="en-US" sz="1700" dirty="0" err="1">
                <a:latin typeface="+mn-lt"/>
                <a:ea typeface="+mn-ea"/>
                <a:cs typeface="+mn-cs"/>
              </a:rPr>
              <a:t>conoscenze</a:t>
            </a:r>
            <a:r>
              <a:rPr lang="en-US" sz="1700" dirty="0">
                <a:latin typeface="+mn-lt"/>
                <a:ea typeface="+mn-ea"/>
                <a:cs typeface="+mn-cs"/>
              </a:rPr>
              <a:t>, </a:t>
            </a:r>
            <a:r>
              <a:rPr lang="en-US" sz="1700" dirty="0" err="1">
                <a:latin typeface="+mn-lt"/>
                <a:ea typeface="+mn-ea"/>
                <a:cs typeface="+mn-cs"/>
              </a:rPr>
              <a:t>abilità</a:t>
            </a:r>
            <a:r>
              <a:rPr lang="en-US" sz="1700" dirty="0">
                <a:latin typeface="+mn-lt"/>
                <a:ea typeface="+mn-ea"/>
                <a:cs typeface="+mn-cs"/>
              </a:rPr>
              <a:t> e </a:t>
            </a:r>
            <a:r>
              <a:rPr lang="en-US" sz="1700" dirty="0" err="1">
                <a:latin typeface="+mn-lt"/>
                <a:ea typeface="+mn-ea"/>
                <a:cs typeface="+mn-cs"/>
              </a:rPr>
              <a:t>competenze</a:t>
            </a:r>
            <a:r>
              <a:rPr lang="en-US" sz="1700" dirty="0">
                <a:latin typeface="+mn-lt"/>
                <a:ea typeface="+mn-ea"/>
                <a:cs typeface="+mn-cs"/>
              </a:rPr>
              <a:t>, </a:t>
            </a:r>
            <a:r>
              <a:rPr lang="en-US" sz="1700" dirty="0" err="1">
                <a:latin typeface="+mn-lt"/>
                <a:ea typeface="+mn-ea"/>
                <a:cs typeface="+mn-cs"/>
              </a:rPr>
              <a:t>anche</a:t>
            </a:r>
            <a:r>
              <a:rPr lang="en-US" sz="1700" dirty="0">
                <a:latin typeface="+mn-lt"/>
                <a:ea typeface="+mn-ea"/>
                <a:cs typeface="+mn-cs"/>
              </a:rPr>
              <a:t> </a:t>
            </a:r>
            <a:r>
              <a:rPr lang="en-US" sz="1700" dirty="0" err="1">
                <a:latin typeface="+mn-lt"/>
                <a:ea typeface="+mn-ea"/>
                <a:cs typeface="+mn-cs"/>
              </a:rPr>
              <a:t>aspetti</a:t>
            </a:r>
            <a:r>
              <a:rPr lang="en-US" sz="1700" dirty="0">
                <a:latin typeface="+mn-lt"/>
                <a:ea typeface="+mn-ea"/>
                <a:cs typeface="+mn-cs"/>
              </a:rPr>
              <a:t> </a:t>
            </a:r>
            <a:r>
              <a:rPr lang="en-US" sz="1700" dirty="0" err="1">
                <a:latin typeface="+mn-lt"/>
                <a:ea typeface="+mn-ea"/>
                <a:cs typeface="+mn-cs"/>
              </a:rPr>
              <a:t>più</a:t>
            </a:r>
            <a:r>
              <a:rPr lang="en-US" sz="1700" dirty="0">
                <a:latin typeface="+mn-lt"/>
                <a:ea typeface="+mn-ea"/>
                <a:cs typeface="+mn-cs"/>
              </a:rPr>
              <a:t> </a:t>
            </a:r>
            <a:r>
              <a:rPr lang="en-US" sz="1700" dirty="0" err="1">
                <a:latin typeface="+mn-lt"/>
                <a:ea typeface="+mn-ea"/>
                <a:cs typeface="+mn-cs"/>
              </a:rPr>
              <a:t>complessi</a:t>
            </a:r>
            <a:r>
              <a:rPr lang="en-US" sz="1700" dirty="0">
                <a:latin typeface="+mn-lt"/>
                <a:ea typeface="+mn-ea"/>
                <a:cs typeface="+mn-cs"/>
              </a:rPr>
              <a:t> e </a:t>
            </a:r>
            <a:r>
              <a:rPr lang="en-US" sz="1700" dirty="0" err="1">
                <a:latin typeface="+mn-lt"/>
                <a:ea typeface="+mn-ea"/>
                <a:cs typeface="+mn-cs"/>
              </a:rPr>
              <a:t>trasversali</a:t>
            </a:r>
            <a:r>
              <a:rPr lang="en-US" sz="1700" dirty="0">
                <a:latin typeface="+mn-lt"/>
                <a:ea typeface="+mn-ea"/>
                <a:cs typeface="+mn-cs"/>
              </a:rPr>
              <a:t> come </a:t>
            </a:r>
            <a:r>
              <a:rPr lang="en-US" sz="1700" b="1" dirty="0" err="1">
                <a:latin typeface="+mn-lt"/>
                <a:ea typeface="+mn-ea"/>
                <a:cs typeface="+mn-cs"/>
              </a:rPr>
              <a:t>maturità</a:t>
            </a:r>
            <a:r>
              <a:rPr lang="en-US" sz="1700" b="1" dirty="0">
                <a:latin typeface="+mn-lt"/>
                <a:ea typeface="+mn-ea"/>
                <a:cs typeface="+mn-cs"/>
              </a:rPr>
              <a:t>, </a:t>
            </a:r>
            <a:r>
              <a:rPr lang="en-US" sz="1700" b="1" dirty="0" err="1">
                <a:latin typeface="+mn-lt"/>
                <a:ea typeface="+mn-ea"/>
                <a:cs typeface="+mn-cs"/>
              </a:rPr>
              <a:t>autonomia</a:t>
            </a:r>
            <a:r>
              <a:rPr lang="en-US" sz="1700" b="1" dirty="0">
                <a:latin typeface="+mn-lt"/>
                <a:ea typeface="+mn-ea"/>
                <a:cs typeface="+mn-cs"/>
              </a:rPr>
              <a:t>, </a:t>
            </a:r>
            <a:r>
              <a:rPr lang="en-US" sz="1700" b="1" dirty="0" err="1">
                <a:latin typeface="+mn-lt"/>
                <a:ea typeface="+mn-ea"/>
                <a:cs typeface="+mn-cs"/>
              </a:rPr>
              <a:t>responsabilità</a:t>
            </a:r>
            <a:r>
              <a:rPr lang="en-US" sz="1700" dirty="0">
                <a:latin typeface="+mn-lt"/>
                <a:ea typeface="+mn-ea"/>
                <a:cs typeface="+mn-cs"/>
              </a:rPr>
              <a:t>.</a:t>
            </a:r>
          </a:p>
        </p:txBody>
      </p:sp>
    </p:spTree>
    <p:extLst>
      <p:ext uri="{BB962C8B-B14F-4D97-AF65-F5344CB8AC3E}">
        <p14:creationId xmlns:p14="http://schemas.microsoft.com/office/powerpoint/2010/main" val="2616864973"/>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anta che cresce in una crepa nel cemento">
            <a:extLst>
              <a:ext uri="{FF2B5EF4-FFF2-40B4-BE49-F238E27FC236}">
                <a16:creationId xmlns:a16="http://schemas.microsoft.com/office/drawing/2014/main" id="{45083CED-355E-6E8D-CF2B-95014C03CA3C}"/>
              </a:ext>
            </a:extLst>
          </p:cNvPr>
          <p:cNvPicPr>
            <a:picLocks noChangeAspect="1"/>
          </p:cNvPicPr>
          <p:nvPr/>
        </p:nvPicPr>
        <p:blipFill rotWithShape="1">
          <a:blip r:embed="rId2"/>
          <a:srcRect l="13260" r="31527"/>
          <a:stretch/>
        </p:blipFill>
        <p:spPr>
          <a:xfrm>
            <a:off x="20" y="1342066"/>
            <a:ext cx="3137075" cy="3792642"/>
          </a:xfrm>
          <a:prstGeom prst="rect">
            <a:avLst/>
          </a:prstGeom>
        </p:spPr>
      </p:pic>
      <p:sp>
        <p:nvSpPr>
          <p:cNvPr id="2" name="Titolo 1">
            <a:extLst>
              <a:ext uri="{FF2B5EF4-FFF2-40B4-BE49-F238E27FC236}">
                <a16:creationId xmlns:a16="http://schemas.microsoft.com/office/drawing/2014/main" id="{2280B341-BE39-A7BA-A447-F8955AEA5764}"/>
              </a:ext>
            </a:extLst>
          </p:cNvPr>
          <p:cNvSpPr>
            <a:spLocks noGrp="1"/>
          </p:cNvSpPr>
          <p:nvPr>
            <p:ph type="title"/>
          </p:nvPr>
        </p:nvSpPr>
        <p:spPr>
          <a:xfrm>
            <a:off x="4919472" y="1056362"/>
            <a:ext cx="6627226" cy="162838"/>
          </a:xfrm>
        </p:spPr>
        <p:txBody>
          <a:bodyPr>
            <a:normAutofit fontScale="90000"/>
          </a:bodyPr>
          <a:lstStyle/>
          <a:p>
            <a:pPr lvl="0">
              <a:lnSpc>
                <a:spcPct val="140000"/>
              </a:lnSpc>
            </a:pPr>
            <a:br>
              <a:rPr lang="it-IT" sz="900" dirty="0">
                <a:latin typeface="Calibri" panose="020F0502020204030204" pitchFamily="34" charset="0"/>
                <a:ea typeface="Calibri" panose="020F0502020204030204" pitchFamily="34" charset="0"/>
                <a:cs typeface="Calibri" panose="020F0502020204030204" pitchFamily="34" charset="0"/>
              </a:rPr>
            </a:br>
            <a:br>
              <a:rPr lang="it-IT" sz="900" dirty="0">
                <a:latin typeface="Calibri" panose="020F0502020204030204" pitchFamily="34" charset="0"/>
                <a:ea typeface="Calibri" panose="020F0502020204030204" pitchFamily="34" charset="0"/>
                <a:cs typeface="Calibri" panose="020F0502020204030204" pitchFamily="34" charset="0"/>
              </a:rPr>
            </a:br>
            <a:br>
              <a:rPr lang="it-IT" sz="900" dirty="0">
                <a:latin typeface="Calibri" panose="020F0502020204030204" pitchFamily="34" charset="0"/>
                <a:ea typeface="Calibri" panose="020F0502020204030204" pitchFamily="34" charset="0"/>
                <a:cs typeface="Calibri" panose="020F0502020204030204" pitchFamily="34" charset="0"/>
              </a:rPr>
            </a:br>
            <a:br>
              <a:rPr lang="it-IT" sz="900" dirty="0">
                <a:latin typeface="Calibri" panose="020F0502020204030204" pitchFamily="34" charset="0"/>
                <a:ea typeface="Calibri" panose="020F0502020204030204" pitchFamily="34" charset="0"/>
                <a:cs typeface="Calibri" panose="020F0502020204030204" pitchFamily="34" charset="0"/>
              </a:rPr>
            </a:br>
            <a:r>
              <a:rPr lang="it-IT" sz="2000" dirty="0">
                <a:latin typeface="Calibri" panose="020F0502020204030204" pitchFamily="34" charset="0"/>
                <a:ea typeface="Calibri" panose="020F0502020204030204" pitchFamily="34" charset="0"/>
                <a:cs typeface="Calibri" panose="020F0502020204030204" pitchFamily="34" charset="0"/>
              </a:rPr>
              <a:t>N</a:t>
            </a:r>
            <a:r>
              <a:rPr lang="it-IT" sz="2000" b="1" dirty="0">
                <a:effectLst/>
                <a:latin typeface="Calibri" panose="020F0502020204030204" pitchFamily="34" charset="0"/>
                <a:ea typeface="Calibri" panose="020F0502020204030204" pitchFamily="34" charset="0"/>
                <a:cs typeface="Calibri" panose="020F0502020204030204" pitchFamily="34" charset="0"/>
              </a:rPr>
              <a:t>uovo modello di PEI</a:t>
            </a:r>
            <a:br>
              <a:rPr lang="it-IT" sz="2000" b="1" dirty="0">
                <a:effectLst/>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cs typeface="Calibri" panose="020F0502020204030204" pitchFamily="34" charset="0"/>
              </a:rPr>
              <a:t>D.M. n. 182 del 12/01/2021</a:t>
            </a:r>
            <a:br>
              <a:rPr lang="en-US" sz="900" dirty="0"/>
            </a:br>
            <a:endParaRPr lang="it-IT" sz="900" dirty="0"/>
          </a:p>
        </p:txBody>
      </p:sp>
      <p:sp>
        <p:nvSpPr>
          <p:cNvPr id="3" name="Segnaposto contenuto 2">
            <a:extLst>
              <a:ext uri="{FF2B5EF4-FFF2-40B4-BE49-F238E27FC236}">
                <a16:creationId xmlns:a16="http://schemas.microsoft.com/office/drawing/2014/main" id="{6427DC6E-3A8E-B0AC-3911-8EF22B5A4A8A}"/>
              </a:ext>
            </a:extLst>
          </p:cNvPr>
          <p:cNvSpPr>
            <a:spLocks noGrp="1"/>
          </p:cNvSpPr>
          <p:nvPr>
            <p:ph idx="1"/>
          </p:nvPr>
        </p:nvSpPr>
        <p:spPr>
          <a:xfrm>
            <a:off x="3657600" y="2630659"/>
            <a:ext cx="7889099" cy="3370072"/>
          </a:xfrm>
        </p:spPr>
        <p:txBody>
          <a:bodyPr anchor="t">
            <a:normAutofit/>
          </a:bodyPr>
          <a:lstStyle/>
          <a:p>
            <a:pPr>
              <a:lnSpc>
                <a:spcPct val="130000"/>
              </a:lnSpc>
              <a:spcAft>
                <a:spcPts val="8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A. Progettazione  ordinaria;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8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B. progettazione personalizzata (con prove equipollenti); </a:t>
            </a:r>
            <a:endParaRPr lang="it-IT"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800"/>
              </a:spcAft>
            </a:pPr>
            <a:r>
              <a:rPr lang="it-IT" sz="1600" b="1" dirty="0">
                <a:effectLst/>
                <a:latin typeface="Calibri" panose="020F0502020204030204" pitchFamily="34" charset="0"/>
                <a:ea typeface="Calibri" panose="020F0502020204030204" pitchFamily="34" charset="0"/>
                <a:cs typeface="Times New Roman" panose="02020603050405020304" pitchFamily="18" charset="0"/>
              </a:rPr>
              <a:t>C. </a:t>
            </a:r>
            <a:r>
              <a:rPr lang="it-IT" sz="1600" dirty="0">
                <a:effectLst/>
                <a:latin typeface="Calibri" panose="020F0502020204030204" pitchFamily="34" charset="0"/>
                <a:ea typeface="Calibri" panose="020F0502020204030204" pitchFamily="34" charset="0"/>
                <a:cs typeface="Times New Roman" panose="02020603050405020304" pitchFamily="18" charset="0"/>
              </a:rPr>
              <a:t>sulla base di un PEI “semplificato” significa che tali prove debbono essere costruite in modo tale da poter accertare il raggiungimento, sia pur a livello essenziale, di competenze e risultati/obiettivi di apprendimento di un intero percorso scolastico, e non dell’ultimo anno. Un raggiungimento che non può avvenire nell’arco del solo ultimo anno, se negli anni precedenti il percorso non è stato conforme a quello ordinario.</a:t>
            </a:r>
          </a:p>
          <a:p>
            <a:pPr>
              <a:lnSpc>
                <a:spcPct val="130000"/>
              </a:lnSpc>
            </a:pPr>
            <a:endParaRPr lang="it-IT" sz="1100" dirty="0"/>
          </a:p>
        </p:txBody>
      </p:sp>
    </p:spTree>
    <p:extLst>
      <p:ext uri="{BB962C8B-B14F-4D97-AF65-F5344CB8AC3E}">
        <p14:creationId xmlns:p14="http://schemas.microsoft.com/office/powerpoint/2010/main" val="39280268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7" descr="Occhiali sopra un libro">
            <a:extLst>
              <a:ext uri="{FF2B5EF4-FFF2-40B4-BE49-F238E27FC236}">
                <a16:creationId xmlns:a16="http://schemas.microsoft.com/office/drawing/2014/main" id="{729623AD-252D-A019-1747-7B8AE6B77EA4}"/>
              </a:ext>
            </a:extLst>
          </p:cNvPr>
          <p:cNvPicPr>
            <a:picLocks noChangeAspect="1"/>
          </p:cNvPicPr>
          <p:nvPr/>
        </p:nvPicPr>
        <p:blipFill rotWithShape="1">
          <a:blip r:embed="rId2"/>
          <a:srcRect l="3384" r="28715" b="-2"/>
          <a:stretch/>
        </p:blipFill>
        <p:spPr>
          <a:xfrm>
            <a:off x="20" y="1804072"/>
            <a:ext cx="4458058" cy="4349801"/>
          </a:xfrm>
          <a:prstGeom prst="rect">
            <a:avLst/>
          </a:prstGeom>
        </p:spPr>
      </p:pic>
      <p:sp>
        <p:nvSpPr>
          <p:cNvPr id="2" name="Titolo 1">
            <a:extLst>
              <a:ext uri="{FF2B5EF4-FFF2-40B4-BE49-F238E27FC236}">
                <a16:creationId xmlns:a16="http://schemas.microsoft.com/office/drawing/2014/main" id="{B6C07AF5-9360-F6B2-81AB-D98E9E638454}"/>
              </a:ext>
            </a:extLst>
          </p:cNvPr>
          <p:cNvSpPr>
            <a:spLocks noGrp="1"/>
          </p:cNvSpPr>
          <p:nvPr>
            <p:ph type="title"/>
          </p:nvPr>
        </p:nvSpPr>
        <p:spPr>
          <a:xfrm>
            <a:off x="4794634" y="332450"/>
            <a:ext cx="6754447" cy="1471622"/>
          </a:xfrm>
        </p:spPr>
        <p:txBody>
          <a:bodyPr anchor="b">
            <a:normAutofit/>
          </a:bodyPr>
          <a:lstStyle/>
          <a:p>
            <a:pPr algn="just">
              <a:lnSpc>
                <a:spcPct val="140000"/>
              </a:lnSpc>
            </a:pPr>
            <a:r>
              <a:rPr lang="it-IT" sz="1200" b="0" dirty="0">
                <a:effectLst/>
                <a:latin typeface="Calibri" panose="020F0502020204030204" pitchFamily="34" charset="0"/>
                <a:ea typeface="Times New Roman" panose="02020603050405020304" pitchFamily="18" charset="0"/>
                <a:cs typeface="Calibri" panose="020F0502020204030204" pitchFamily="34" charset="0"/>
              </a:rPr>
              <a:t>Leggendo attentamente </a:t>
            </a:r>
            <a:r>
              <a:rPr lang="it-IT" sz="1200" dirty="0">
                <a:effectLst/>
                <a:latin typeface="Calibri" panose="020F0502020204030204" pitchFamily="34" charset="0"/>
                <a:ea typeface="Times New Roman" panose="02020603050405020304" pitchFamily="18" charset="0"/>
                <a:cs typeface="Calibri" panose="020F0502020204030204" pitchFamily="34" charset="0"/>
              </a:rPr>
              <a:t>l’art. 20 del D. Lgs. 13 aprile 2017, n. 62</a:t>
            </a:r>
            <a:r>
              <a:rPr lang="it-IT" sz="1200" b="0" dirty="0">
                <a:effectLst/>
                <a:latin typeface="Calibri" panose="020F0502020204030204" pitchFamily="34" charset="0"/>
                <a:ea typeface="Times New Roman" panose="02020603050405020304" pitchFamily="18" charset="0"/>
                <a:cs typeface="Calibri" panose="020F0502020204030204" pitchFamily="34" charset="0"/>
              </a:rPr>
              <a:t>, si può affermare che attualmente </a:t>
            </a:r>
            <a:r>
              <a:rPr lang="it-IT" sz="1200" spc="-30" dirty="0">
                <a:effectLst/>
                <a:latin typeface="Calibri" panose="020F0502020204030204" pitchFamily="34" charset="0"/>
                <a:ea typeface="Times New Roman" panose="02020603050405020304" pitchFamily="18" charset="0"/>
                <a:cs typeface="Calibri" panose="020F0502020204030204" pitchFamily="34" charset="0"/>
              </a:rPr>
              <a:t>il consiglio di classe </a:t>
            </a:r>
            <a:r>
              <a:rPr lang="it-IT" sz="1200" b="0" spc="-30" dirty="0">
                <a:latin typeface="Calibri" panose="020F0502020204030204" pitchFamily="34" charset="0"/>
                <a:ea typeface="Times New Roman" panose="02020603050405020304" pitchFamily="18" charset="0"/>
                <a:cs typeface="Calibri" panose="020F0502020204030204" pitchFamily="34" charset="0"/>
              </a:rPr>
              <a:t>stabilisce </a:t>
            </a:r>
            <a:r>
              <a:rPr lang="it-IT" sz="1200" b="0" spc="-30" dirty="0">
                <a:effectLst/>
                <a:latin typeface="Calibri" panose="020F0502020204030204" pitchFamily="34" charset="0"/>
                <a:ea typeface="Times New Roman" panose="02020603050405020304" pitchFamily="18" charset="0"/>
                <a:cs typeface="Calibri" panose="020F0502020204030204" pitchFamily="34" charset="0"/>
              </a:rPr>
              <a:t> la tipologia delle prove d’esame per gli alunni con disabilità e «se le stesse hanno valore equipollente all’interno del piano educativo individualizzato».</a:t>
            </a:r>
            <a:br>
              <a:rPr lang="it-IT" sz="1200" dirty="0">
                <a:effectLst/>
                <a:latin typeface="Calibri" panose="020F0502020204030204" pitchFamily="34" charset="0"/>
                <a:ea typeface="Calibri" panose="020F0502020204030204" pitchFamily="34" charset="0"/>
                <a:cs typeface="Times New Roman" panose="02020603050405020304" pitchFamily="18" charset="0"/>
              </a:rPr>
            </a:br>
            <a:endParaRPr lang="it-IT" sz="1200" dirty="0"/>
          </a:p>
        </p:txBody>
      </p:sp>
      <p:sp>
        <p:nvSpPr>
          <p:cNvPr id="3" name="Segnaposto contenuto 2">
            <a:extLst>
              <a:ext uri="{FF2B5EF4-FFF2-40B4-BE49-F238E27FC236}">
                <a16:creationId xmlns:a16="http://schemas.microsoft.com/office/drawing/2014/main" id="{CD922753-8974-2C2D-66F0-C0DDFFC5C1C8}"/>
              </a:ext>
            </a:extLst>
          </p:cNvPr>
          <p:cNvSpPr>
            <a:spLocks noGrp="1"/>
          </p:cNvSpPr>
          <p:nvPr>
            <p:ph idx="1"/>
          </p:nvPr>
        </p:nvSpPr>
        <p:spPr>
          <a:xfrm>
            <a:off x="4425695" y="1940001"/>
            <a:ext cx="7123388" cy="3834594"/>
          </a:xfrm>
        </p:spPr>
        <p:txBody>
          <a:bodyPr anchor="t">
            <a:normAutofit/>
          </a:bodyPr>
          <a:lstStyle/>
          <a:p>
            <a:pPr lvl="0" algn="just">
              <a:lnSpc>
                <a:spcPct val="130000"/>
              </a:lnSpc>
              <a:spcAft>
                <a:spcPts val="800"/>
              </a:spcAft>
              <a:tabLst>
                <a:tab pos="457200" algn="l"/>
              </a:tabLst>
            </a:pPr>
            <a:r>
              <a:rPr lang="it-IT" sz="1200" b="0" i="1" dirty="0">
                <a:effectLst/>
                <a:latin typeface="Calibri" panose="020F0502020204030204" pitchFamily="34" charset="0"/>
                <a:ea typeface="Times New Roman" panose="02020603050405020304" pitchFamily="18" charset="0"/>
                <a:cs typeface="Calibri" panose="020F0502020204030204" pitchFamily="34" charset="0"/>
              </a:rPr>
              <a:t>5. Alle studentesse e agli studenti con disabilità, per i quali sono state predisposte dalla commissione </a:t>
            </a:r>
            <a:r>
              <a:rPr lang="it-IT" sz="1200" b="0" i="1" u="sng" dirty="0">
                <a:effectLst/>
                <a:latin typeface="Calibri" panose="020F0502020204030204" pitchFamily="34" charset="0"/>
                <a:ea typeface="Times New Roman" panose="02020603050405020304" pitchFamily="18" charset="0"/>
                <a:cs typeface="Calibri" panose="020F0502020204030204" pitchFamily="34" charset="0"/>
              </a:rPr>
              <a:t>prove non equipollenti</a:t>
            </a:r>
            <a:r>
              <a:rPr lang="it-IT" sz="1200" b="0" i="1" dirty="0">
                <a:effectLst/>
                <a:latin typeface="Calibri" panose="020F0502020204030204" pitchFamily="34" charset="0"/>
                <a:ea typeface="Times New Roman" panose="02020603050405020304" pitchFamily="18" charset="0"/>
                <a:cs typeface="Calibri" panose="020F0502020204030204" pitchFamily="34" charset="0"/>
              </a:rPr>
              <a:t> a quelle ordinarie sulla base del piano educativo individualizzato o che non partecipano agli esami o che non sostengono una o più prove, viene rilasciato un </a:t>
            </a:r>
            <a:r>
              <a:rPr lang="it-IT" sz="1200" i="1" u="sng" dirty="0">
                <a:effectLst/>
                <a:latin typeface="Calibri" panose="020F0502020204030204" pitchFamily="34" charset="0"/>
                <a:ea typeface="Times New Roman" panose="02020603050405020304" pitchFamily="18" charset="0"/>
                <a:cs typeface="Calibri" panose="020F0502020204030204" pitchFamily="34" charset="0"/>
              </a:rPr>
              <a:t>attestato di credito formativo</a:t>
            </a:r>
            <a:r>
              <a:rPr lang="it-IT" sz="1200" i="1" dirty="0">
                <a:effectLst/>
                <a:latin typeface="Calibri" panose="020F0502020204030204" pitchFamily="34" charset="0"/>
                <a:ea typeface="Times New Roman" panose="02020603050405020304" pitchFamily="18" charset="0"/>
                <a:cs typeface="Calibri" panose="020F0502020204030204" pitchFamily="34" charset="0"/>
              </a:rPr>
              <a:t> </a:t>
            </a:r>
            <a:r>
              <a:rPr lang="it-IT" sz="1200" b="0" i="1" dirty="0">
                <a:effectLst/>
                <a:latin typeface="Calibri" panose="020F0502020204030204" pitchFamily="34" charset="0"/>
                <a:ea typeface="Times New Roman" panose="02020603050405020304" pitchFamily="18" charset="0"/>
                <a:cs typeface="Calibri" panose="020F0502020204030204" pitchFamily="34" charset="0"/>
              </a:rPr>
              <a:t>recante gli elementi informativi relativi all’indirizzo e alla durata del corso di studi seguito, alle discipline comprese nel piano di studi, con l’indicazione della durata oraria complessiva destinata a ciascuna delle valutazioni, anche parziali, ottenute in sede di esame.</a:t>
            </a:r>
          </a:p>
          <a:p>
            <a:pPr lvl="0" algn="just">
              <a:lnSpc>
                <a:spcPct val="130000"/>
              </a:lnSpc>
              <a:spcAft>
                <a:spcPts val="800"/>
              </a:spcAft>
              <a:tabLst>
                <a:tab pos="457200" algn="l"/>
              </a:tabLst>
            </a:pPr>
            <a:r>
              <a:rPr lang="it-IT" sz="1200" b="0" i="1" dirty="0">
                <a:effectLst/>
                <a:latin typeface="Calibri" panose="020F0502020204030204" pitchFamily="34" charset="0"/>
                <a:ea typeface="Times New Roman" panose="02020603050405020304" pitchFamily="18" charset="0"/>
                <a:cs typeface="Calibri" panose="020F0502020204030204" pitchFamily="34" charset="0"/>
              </a:rPr>
              <a:t>6. Per le studentesse e gli studenti con disabilità il riferimento all’effettuazione delle prove differenziate è indicato solo nella attestazione e non nelle tabelle affisse all’albo dell’istituto.</a:t>
            </a:r>
          </a:p>
          <a:p>
            <a:pPr lvl="0" algn="just">
              <a:lnSpc>
                <a:spcPct val="130000"/>
              </a:lnSpc>
              <a:spcAft>
                <a:spcPts val="800"/>
              </a:spcAft>
              <a:tabLst>
                <a:tab pos="457200" algn="l"/>
              </a:tabLst>
            </a:pPr>
            <a:r>
              <a:rPr lang="it-IT" sz="1200" b="0" i="1" dirty="0">
                <a:effectLst/>
                <a:latin typeface="Calibri" panose="020F0502020204030204" pitchFamily="34" charset="0"/>
                <a:ea typeface="Times New Roman" panose="02020603050405020304" pitchFamily="18" charset="0"/>
                <a:cs typeface="Calibri" panose="020F0502020204030204" pitchFamily="34" charset="0"/>
              </a:rPr>
              <a:t>7. Al termine dell’esame di Stato viene rilasciato ai candidati con disabilità il curriculum della studentessa e dello studente di cui al successivo articolo 21, comma 2. 8. Le studentesse e gli studenti con disabilità partecipano alle prove standardizzate di cui all’articolo 19. Il consiglio di classe può prevedere adeguate misure compensative o dispensative per lo svolgimento delle prove e, ove non fossero sufficienti, predisporre specifici adattamenti della prova.</a:t>
            </a:r>
            <a:endParaRPr lang="it-IT" sz="12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pPr>
            <a:endParaRPr lang="it-IT" sz="900" dirty="0"/>
          </a:p>
        </p:txBody>
      </p:sp>
    </p:spTree>
    <p:extLst>
      <p:ext uri="{BB962C8B-B14F-4D97-AF65-F5344CB8AC3E}">
        <p14:creationId xmlns:p14="http://schemas.microsoft.com/office/powerpoint/2010/main" val="21489134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phic 10" descr="Impronta digitale">
            <a:extLst>
              <a:ext uri="{FF2B5EF4-FFF2-40B4-BE49-F238E27FC236}">
                <a16:creationId xmlns:a16="http://schemas.microsoft.com/office/drawing/2014/main" id="{B9B8AA17-9BC9-9DE2-45DA-5F3DE765E6A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64646" y="1750192"/>
            <a:ext cx="3328786" cy="3328786"/>
          </a:xfrm>
          <a:prstGeom prst="rect">
            <a:avLst/>
          </a:prstGeom>
        </p:spPr>
      </p:pic>
      <p:sp>
        <p:nvSpPr>
          <p:cNvPr id="2" name="Titolo 1"/>
          <p:cNvSpPr>
            <a:spLocks noGrp="1"/>
          </p:cNvSpPr>
          <p:nvPr>
            <p:ph type="title"/>
          </p:nvPr>
        </p:nvSpPr>
        <p:spPr>
          <a:xfrm>
            <a:off x="4958716" y="1056362"/>
            <a:ext cx="6587982" cy="583743"/>
          </a:xfrm>
        </p:spPr>
        <p:txBody>
          <a:bodyPr>
            <a:normAutofit fontScale="90000"/>
          </a:bodyPr>
          <a:lstStyle/>
          <a:p>
            <a:r>
              <a:rPr lang="it-IT" sz="3300" dirty="0"/>
              <a:t>ALLIEVI CON DISABILITÀ</a:t>
            </a:r>
          </a:p>
        </p:txBody>
      </p:sp>
      <p:sp>
        <p:nvSpPr>
          <p:cNvPr id="3" name="Segnaposto contenuto 2"/>
          <p:cNvSpPr>
            <a:spLocks noGrp="1"/>
          </p:cNvSpPr>
          <p:nvPr>
            <p:ph idx="1"/>
          </p:nvPr>
        </p:nvSpPr>
        <p:spPr>
          <a:xfrm>
            <a:off x="4861091" y="1645920"/>
            <a:ext cx="6687992" cy="4128674"/>
          </a:xfrm>
        </p:spPr>
        <p:txBody>
          <a:bodyPr anchor="t">
            <a:normAutofit lnSpcReduction="10000"/>
          </a:bodyPr>
          <a:lstStyle/>
          <a:p>
            <a:pPr marL="514350" indent="-514350" algn="just">
              <a:lnSpc>
                <a:spcPct val="130000"/>
              </a:lnSpc>
              <a:buFont typeface="+mj-lt"/>
              <a:buAutoNum type="alphaLcParenR"/>
            </a:pPr>
            <a:r>
              <a:rPr lang="it-IT" sz="1400" dirty="0">
                <a:latin typeface="Calibri" panose="020F0502020204030204" pitchFamily="34" charset="0"/>
                <a:cs typeface="Calibri" panose="020F0502020204030204" pitchFamily="34" charset="0"/>
              </a:rPr>
              <a:t>Il </a:t>
            </a:r>
            <a:r>
              <a:rPr lang="it-IT" sz="1400" dirty="0" err="1">
                <a:latin typeface="Calibri" panose="020F0502020204030204" pitchFamily="34" charset="0"/>
                <a:cs typeface="Calibri" panose="020F0502020204030204" pitchFamily="34" charset="0"/>
              </a:rPr>
              <a:t>CdC</a:t>
            </a:r>
            <a:r>
              <a:rPr lang="it-IT" sz="1400" dirty="0">
                <a:latin typeface="Calibri" panose="020F0502020204030204" pitchFamily="34" charset="0"/>
                <a:cs typeface="Calibri" panose="020F0502020204030204" pitchFamily="34" charset="0"/>
              </a:rPr>
              <a:t> stabilisce la </a:t>
            </a:r>
            <a:r>
              <a:rPr lang="it-IT" sz="1400" b="1" dirty="0">
                <a:latin typeface="Calibri" panose="020F0502020204030204" pitchFamily="34" charset="0"/>
                <a:cs typeface="Calibri" panose="020F0502020204030204" pitchFamily="34" charset="0"/>
              </a:rPr>
              <a:t>tipologia della prova di esame</a:t>
            </a:r>
            <a:r>
              <a:rPr lang="it-IT" sz="1400" dirty="0">
                <a:latin typeface="Calibri" panose="020F0502020204030204" pitchFamily="34" charset="0"/>
                <a:cs typeface="Calibri" panose="020F0502020204030204" pitchFamily="34" charset="0"/>
              </a:rPr>
              <a:t> (equipollente o non) </a:t>
            </a:r>
            <a:r>
              <a:rPr lang="it-IT" sz="1400" b="1" dirty="0">
                <a:latin typeface="Calibri" panose="020F0502020204030204" pitchFamily="34" charset="0"/>
                <a:cs typeface="Calibri" panose="020F0502020204030204" pitchFamily="34" charset="0"/>
              </a:rPr>
              <a:t>in coerenza con PEI</a:t>
            </a:r>
          </a:p>
          <a:p>
            <a:pPr marL="514350" indent="-514350" algn="just">
              <a:lnSpc>
                <a:spcPct val="130000"/>
              </a:lnSpc>
              <a:buFont typeface="+mj-lt"/>
              <a:buAutoNum type="alphaLcParenR"/>
            </a:pPr>
            <a:r>
              <a:rPr lang="it-IT" sz="1200" b="1" dirty="0"/>
              <a:t>Gli allievi con disabilità PARTECIPANO all’esame di stato</a:t>
            </a:r>
            <a:r>
              <a:rPr lang="it-IT" sz="1200" dirty="0"/>
              <a:t> (e si predispongono le prove) facendo riferimento a come si è lavorato e valutato durante </a:t>
            </a:r>
            <a:r>
              <a:rPr lang="it-IT" sz="1200" dirty="0" err="1"/>
              <a:t>l’a.s.</a:t>
            </a:r>
            <a:r>
              <a:rPr lang="it-IT" sz="1200" dirty="0"/>
              <a:t>, così come documentato nel PEI</a:t>
            </a:r>
            <a:endParaRPr lang="it-IT" sz="1200" b="1" dirty="0"/>
          </a:p>
          <a:p>
            <a:pPr marL="514350" indent="-514350" algn="just">
              <a:lnSpc>
                <a:spcPct val="130000"/>
              </a:lnSpc>
              <a:buFont typeface="+mj-lt"/>
              <a:buAutoNum type="alphaLcParenR"/>
            </a:pPr>
            <a:r>
              <a:rPr lang="it-IT" sz="1200" dirty="0"/>
              <a:t>Il </a:t>
            </a:r>
            <a:r>
              <a:rPr lang="it-IT" sz="1200" dirty="0" err="1"/>
              <a:t>CdC</a:t>
            </a:r>
            <a:r>
              <a:rPr lang="it-IT" sz="1200" dirty="0"/>
              <a:t> (il Presidente) </a:t>
            </a:r>
            <a:r>
              <a:rPr lang="it-IT" sz="1200" b="1" dirty="0"/>
              <a:t>acquisisce gli elementi</a:t>
            </a:r>
            <a:r>
              <a:rPr lang="it-IT" sz="1200" dirty="0"/>
              <a:t> per </a:t>
            </a:r>
            <a:r>
              <a:rPr lang="it-IT" sz="1200" b="1" dirty="0"/>
              <a:t>valutare</a:t>
            </a:r>
            <a:r>
              <a:rPr lang="it-IT" sz="1200" dirty="0"/>
              <a:t> la modalità </a:t>
            </a:r>
            <a:r>
              <a:rPr lang="it-IT" sz="1200" b="1" dirty="0"/>
              <a:t>telematica di svolgimento</a:t>
            </a:r>
            <a:r>
              <a:rPr lang="it-IT" sz="1200" dirty="0"/>
              <a:t> della prova</a:t>
            </a:r>
          </a:p>
          <a:p>
            <a:pPr marL="514350" indent="-514350" algn="just">
              <a:lnSpc>
                <a:spcPct val="130000"/>
              </a:lnSpc>
              <a:buFont typeface="+mj-lt"/>
              <a:buAutoNum type="alphaLcParenR"/>
            </a:pPr>
            <a:r>
              <a:rPr lang="it-IT" sz="1200" dirty="0"/>
              <a:t>Per predisposizione e svolgimento della prova </a:t>
            </a:r>
            <a:r>
              <a:rPr lang="it-IT" sz="1200" b="1" dirty="0"/>
              <a:t>la commissione può avvalersi</a:t>
            </a:r>
            <a:r>
              <a:rPr lang="it-IT" sz="1200" dirty="0"/>
              <a:t> del supporto dei </a:t>
            </a:r>
            <a:r>
              <a:rPr lang="it-IT" sz="1200" b="1" dirty="0"/>
              <a:t>docenti</a:t>
            </a:r>
            <a:r>
              <a:rPr lang="it-IT" sz="1200" dirty="0"/>
              <a:t> e degli </a:t>
            </a:r>
            <a:r>
              <a:rPr lang="it-IT" sz="1200" b="1" dirty="0"/>
              <a:t>esperti</a:t>
            </a:r>
            <a:r>
              <a:rPr lang="it-IT" sz="1200" dirty="0"/>
              <a:t> che hanno </a:t>
            </a:r>
            <a:r>
              <a:rPr lang="it-IT" sz="1200" b="1" dirty="0"/>
              <a:t>seguito lo studente</a:t>
            </a:r>
            <a:r>
              <a:rPr lang="it-IT" sz="1200" dirty="0"/>
              <a:t>, che </a:t>
            </a:r>
            <a:r>
              <a:rPr lang="it-IT" sz="1200" b="1" dirty="0"/>
              <a:t>sono nominati dal Presidente</a:t>
            </a:r>
            <a:r>
              <a:rPr lang="it-IT" sz="1200" dirty="0"/>
              <a:t> sulla base del </a:t>
            </a:r>
            <a:r>
              <a:rPr lang="it-IT" sz="1200" b="1" dirty="0"/>
              <a:t>documento del </a:t>
            </a:r>
            <a:r>
              <a:rPr lang="it-IT" sz="1200" b="1" dirty="0" err="1"/>
              <a:t>CdC</a:t>
            </a:r>
            <a:r>
              <a:rPr lang="it-IT" sz="1200" dirty="0"/>
              <a:t>, acquisito il parere della commissione</a:t>
            </a:r>
          </a:p>
          <a:p>
            <a:pPr marL="514350" indent="-514350" algn="just">
              <a:lnSpc>
                <a:spcPct val="130000"/>
              </a:lnSpc>
              <a:buFont typeface="+mj-lt"/>
              <a:buAutoNum type="alphaLcParenR"/>
            </a:pPr>
            <a:r>
              <a:rPr lang="it-IT" sz="1200" dirty="0"/>
              <a:t>Le commissioni adattano, ove necessario, al PEI la griglia di valutazione della prova orale</a:t>
            </a:r>
            <a:endParaRPr lang="it-IT" sz="1200" b="1" dirty="0"/>
          </a:p>
          <a:p>
            <a:pPr marL="514350" indent="-514350" algn="just">
              <a:lnSpc>
                <a:spcPct val="130000"/>
              </a:lnSpc>
              <a:buFont typeface="+mj-lt"/>
              <a:buAutoNum type="alphaLcParenR"/>
            </a:pPr>
            <a:r>
              <a:rPr lang="it-IT" sz="1200" dirty="0"/>
              <a:t>In caso di prova </a:t>
            </a:r>
            <a:r>
              <a:rPr lang="it-IT" sz="1200" b="1" dirty="0"/>
              <a:t>non equipollente</a:t>
            </a:r>
            <a:r>
              <a:rPr lang="it-IT" sz="1200" dirty="0"/>
              <a:t> o di </a:t>
            </a:r>
            <a:r>
              <a:rPr lang="it-IT" sz="1200" b="1" dirty="0"/>
              <a:t>non partecipazione all’esame</a:t>
            </a:r>
            <a:r>
              <a:rPr lang="it-IT" sz="1200" dirty="0"/>
              <a:t> è rilasciato l’</a:t>
            </a:r>
            <a:r>
              <a:rPr lang="it-IT" sz="1200" b="1" dirty="0"/>
              <a:t>attestato di credito formativo</a:t>
            </a:r>
            <a:r>
              <a:rPr lang="it-IT" sz="1200" dirty="0"/>
              <a:t> (art. 20, c. 5 del </a:t>
            </a:r>
            <a:r>
              <a:rPr lang="it-IT" sz="1200" dirty="0" err="1"/>
              <a:t>DLgs</a:t>
            </a:r>
            <a:r>
              <a:rPr lang="it-IT" sz="1200" dirty="0"/>
              <a:t> 62/2017)</a:t>
            </a:r>
          </a:p>
          <a:p>
            <a:pPr marL="514350" indent="-514350" algn="just">
              <a:lnSpc>
                <a:spcPct val="130000"/>
              </a:lnSpc>
              <a:buFont typeface="+mj-lt"/>
              <a:buAutoNum type="alphaLcParenR"/>
            </a:pPr>
            <a:r>
              <a:rPr lang="it-IT" sz="1200" dirty="0"/>
              <a:t>In caso di </a:t>
            </a:r>
            <a:r>
              <a:rPr lang="it-IT" sz="1200" b="1" dirty="0"/>
              <a:t>prova equipollente</a:t>
            </a:r>
            <a:r>
              <a:rPr lang="it-IT" sz="1200" dirty="0"/>
              <a:t>, è </a:t>
            </a:r>
            <a:r>
              <a:rPr lang="it-IT" sz="1200" b="1" dirty="0"/>
              <a:t>rilasciato il diploma</a:t>
            </a:r>
          </a:p>
        </p:txBody>
      </p:sp>
      <p:sp>
        <p:nvSpPr>
          <p:cNvPr id="7" name="Segnaposto piè di pagina 7">
            <a:extLst>
              <a:ext uri="{FF2B5EF4-FFF2-40B4-BE49-F238E27FC236}">
                <a16:creationId xmlns:a16="http://schemas.microsoft.com/office/drawing/2014/main" id="{42DD9887-EE4B-4A82-ADA4-6AFB112729C5}"/>
              </a:ext>
            </a:extLst>
          </p:cNvPr>
          <p:cNvSpPr>
            <a:spLocks noGrp="1"/>
          </p:cNvSpPr>
          <p:nvPr>
            <p:ph type="ftr" sz="quarter" idx="11"/>
          </p:nvPr>
        </p:nvSpPr>
        <p:spPr>
          <a:xfrm>
            <a:off x="4921857" y="6309360"/>
            <a:ext cx="5401405" cy="457200"/>
          </a:xfrm>
        </p:spPr>
        <p:txBody>
          <a:bodyPr>
            <a:normAutofit/>
          </a:bodyPr>
          <a:lstStyle/>
          <a:p>
            <a:pPr>
              <a:lnSpc>
                <a:spcPct val="90000"/>
              </a:lnSpc>
              <a:spcAft>
                <a:spcPts val="600"/>
              </a:spcAft>
            </a:pPr>
            <a:r>
              <a:rPr lang="it-IT" sz="900" i="1" dirty="0"/>
              <a:t>Marta Castagna</a:t>
            </a:r>
          </a:p>
        </p:txBody>
      </p:sp>
      <p:sp>
        <p:nvSpPr>
          <p:cNvPr id="6" name="Segnaposto numero diapositiva 5"/>
          <p:cNvSpPr>
            <a:spLocks noGrp="1"/>
          </p:cNvSpPr>
          <p:nvPr>
            <p:ph type="sldNum" sz="quarter" idx="12"/>
          </p:nvPr>
        </p:nvSpPr>
        <p:spPr>
          <a:xfrm>
            <a:off x="10569202" y="6309360"/>
            <a:ext cx="979879" cy="457200"/>
          </a:xfrm>
        </p:spPr>
        <p:txBody>
          <a:bodyPr>
            <a:normAutofit/>
          </a:bodyPr>
          <a:lstStyle/>
          <a:p>
            <a:pPr>
              <a:spcAft>
                <a:spcPts val="600"/>
              </a:spcAft>
            </a:pPr>
            <a:fld id="{70507C23-5817-4FC8-A1B3-A939BAC272E8}" type="slidenum">
              <a:rPr lang="it-IT" smtClean="0"/>
              <a:pPr>
                <a:spcAft>
                  <a:spcPts val="600"/>
                </a:spcAft>
              </a:pPr>
              <a:t>52</a:t>
            </a:fld>
            <a:endParaRPr lang="it-IT"/>
          </a:p>
        </p:txBody>
      </p:sp>
    </p:spTree>
    <p:extLst>
      <p:ext uri="{BB962C8B-B14F-4D97-AF65-F5344CB8AC3E}">
        <p14:creationId xmlns:p14="http://schemas.microsoft.com/office/powerpoint/2010/main" val="153075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CCAEE93-8585-46D4-A7EC-F184E317CB2E}"/>
              </a:ext>
            </a:extLst>
          </p:cNvPr>
          <p:cNvSpPr>
            <a:spLocks noGrp="1"/>
          </p:cNvSpPr>
          <p:nvPr>
            <p:ph type="ctrTitle"/>
          </p:nvPr>
        </p:nvSpPr>
        <p:spPr>
          <a:xfrm>
            <a:off x="1969770" y="5852162"/>
            <a:ext cx="5965190" cy="746854"/>
          </a:xfrm>
        </p:spPr>
        <p:txBody>
          <a:bodyPr rtlCol="0">
            <a:normAutofit/>
          </a:bodyPr>
          <a:lstStyle>
            <a:defPPr>
              <a:defRPr lang="it-IT"/>
            </a:defPPr>
          </a:lstStyle>
          <a:p>
            <a:pPr rtl="0">
              <a:lnSpc>
                <a:spcPct val="90000"/>
              </a:lnSpc>
            </a:pPr>
            <a:r>
              <a:rPr lang="it-IT" sz="1300">
                <a:latin typeface="Calibri" panose="020F0502020204030204" pitchFamily="34" charset="0"/>
                <a:cs typeface="Calibri" panose="020F0502020204030204" pitchFamily="34" charset="0"/>
              </a:rPr>
              <a:t>GRAZIE PER L’ATTENZIONE!</a:t>
            </a:r>
            <a:br>
              <a:rPr lang="it-IT" sz="1300">
                <a:latin typeface="Calibri" panose="020F0502020204030204" pitchFamily="34" charset="0"/>
                <a:cs typeface="Calibri" panose="020F0502020204030204" pitchFamily="34" charset="0"/>
              </a:rPr>
            </a:br>
            <a:br>
              <a:rPr lang="it-IT" sz="1300">
                <a:latin typeface="Calibri" panose="020F0502020204030204" pitchFamily="34" charset="0"/>
                <a:cs typeface="Calibri" panose="020F0502020204030204" pitchFamily="34" charset="0"/>
              </a:rPr>
            </a:br>
            <a:r>
              <a:rPr lang="it-IT" sz="1300">
                <a:latin typeface="Calibri" panose="020F0502020204030204" pitchFamily="34" charset="0"/>
                <a:cs typeface="Calibri" panose="020F0502020204030204" pitchFamily="34" charset="0"/>
              </a:rPr>
              <a:t>Marta.castagna@istruzione.it</a:t>
            </a:r>
          </a:p>
        </p:txBody>
      </p:sp>
      <p:pic>
        <p:nvPicPr>
          <p:cNvPr id="3" name="Google Shape;458;p45">
            <a:extLst>
              <a:ext uri="{FF2B5EF4-FFF2-40B4-BE49-F238E27FC236}">
                <a16:creationId xmlns:a16="http://schemas.microsoft.com/office/drawing/2014/main" id="{412ACF56-7905-94DB-10DD-DC77CD54D18A}"/>
              </a:ext>
            </a:extLst>
          </p:cNvPr>
          <p:cNvPicPr preferRelativeResize="0"/>
          <p:nvPr/>
        </p:nvPicPr>
        <p:blipFill rotWithShape="1">
          <a:blip r:embed="rId3"/>
          <a:stretch/>
        </p:blipFill>
        <p:spPr>
          <a:xfrm>
            <a:off x="2114027" y="406400"/>
            <a:ext cx="7963945" cy="5196474"/>
          </a:xfrm>
          <a:prstGeom prst="rect">
            <a:avLst/>
          </a:prstGeom>
          <a:noFill/>
        </p:spPr>
      </p:pic>
      <p:cxnSp>
        <p:nvCxnSpPr>
          <p:cNvPr id="10" name="Straight Connector 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69770" y="5719083"/>
            <a:ext cx="8229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6493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E0D766-42D7-5400-A7BA-D75FB68AA5DE}"/>
            </a:ext>
          </a:extLst>
        </p:cNvPr>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5" name="Rectangle 34">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9BCD7AC-6C55-1A13-36FE-CB265CF41DE5}"/>
              </a:ext>
            </a:extLst>
          </p:cNvPr>
          <p:cNvSpPr>
            <a:spLocks noGrp="1"/>
          </p:cNvSpPr>
          <p:nvPr>
            <p:ph type="title"/>
          </p:nvPr>
        </p:nvSpPr>
        <p:spPr>
          <a:xfrm>
            <a:off x="704088" y="914400"/>
            <a:ext cx="3914776" cy="3977269"/>
          </a:xfrm>
        </p:spPr>
        <p:txBody>
          <a:bodyPr vert="horz" lIns="91440" tIns="45720" rIns="91440" bIns="45720" rtlCol="0" anchor="t">
            <a:normAutofit/>
          </a:bodyPr>
          <a:lstStyle/>
          <a:p>
            <a:pPr defTabSz="914400"/>
            <a:r>
              <a:rPr lang="en-US" sz="4000">
                <a:solidFill>
                  <a:schemeClr val="tx1"/>
                </a:solidFill>
                <a:latin typeface="+mj-lt"/>
                <a:ea typeface="+mj-ea"/>
                <a:cs typeface="+mj-cs"/>
              </a:rPr>
              <a:t>La funzione orientativa</a:t>
            </a:r>
          </a:p>
        </p:txBody>
      </p:sp>
      <p:cxnSp>
        <p:nvCxnSpPr>
          <p:cNvPr id="37" name="Straight Connector 36">
            <a:extLst>
              <a:ext uri="{FF2B5EF4-FFF2-40B4-BE49-F238E27FC236}">
                <a16:creationId xmlns:a16="http://schemas.microsoft.com/office/drawing/2014/main" id="{4BFD5B9F-5FB6-467D-83D5-DF82F19073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524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6" name="Segnaposto testo 2">
            <a:extLst>
              <a:ext uri="{FF2B5EF4-FFF2-40B4-BE49-F238E27FC236}">
                <a16:creationId xmlns:a16="http://schemas.microsoft.com/office/drawing/2014/main" id="{40F1090C-2B17-2E9D-09E4-F70600886DE9}"/>
              </a:ext>
            </a:extLst>
          </p:cNvPr>
          <p:cNvGraphicFramePr/>
          <p:nvPr>
            <p:extLst>
              <p:ext uri="{D42A27DB-BD31-4B8C-83A1-F6EECF244321}">
                <p14:modId xmlns:p14="http://schemas.microsoft.com/office/powerpoint/2010/main" val="1794392448"/>
              </p:ext>
            </p:extLst>
          </p:nvPr>
        </p:nvGraphicFramePr>
        <p:xfrm>
          <a:off x="4072128" y="1121664"/>
          <a:ext cx="7319772" cy="51013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905535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275368-2E01-8864-168F-3E7BC757D90B}"/>
            </a:ext>
          </a:extLst>
        </p:cNvPr>
        <p:cNvGrpSpPr/>
        <p:nvPr/>
      </p:nvGrpSpPr>
      <p:grpSpPr>
        <a:xfrm>
          <a:off x="0" y="0"/>
          <a:ext cx="0" cy="0"/>
          <a:chOff x="0" y="0"/>
          <a:chExt cx="0" cy="0"/>
        </a:xfrm>
      </p:grpSpPr>
      <p:cxnSp>
        <p:nvCxnSpPr>
          <p:cNvPr id="45" name="Straight Connector 44">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49" name="Rectangle 4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71B6864B-E282-C2FA-CC07-B13B8CD4B74D}"/>
              </a:ext>
            </a:extLst>
          </p:cNvPr>
          <p:cNvSpPr>
            <a:spLocks noGrp="1"/>
          </p:cNvSpPr>
          <p:nvPr>
            <p:ph type="title"/>
          </p:nvPr>
        </p:nvSpPr>
        <p:spPr>
          <a:xfrm>
            <a:off x="704088" y="555712"/>
            <a:ext cx="4218435" cy="2390687"/>
          </a:xfrm>
        </p:spPr>
        <p:txBody>
          <a:bodyPr vert="horz" lIns="91440" tIns="45720" rIns="91440" bIns="45720" rtlCol="0" anchor="t">
            <a:normAutofit/>
          </a:bodyPr>
          <a:lstStyle/>
          <a:p>
            <a:pPr defTabSz="914400"/>
            <a:r>
              <a:rPr lang="en-US" sz="4000">
                <a:solidFill>
                  <a:schemeClr val="tx1"/>
                </a:solidFill>
                <a:latin typeface="+mj-lt"/>
                <a:ea typeface="+mj-ea"/>
                <a:cs typeface="+mj-cs"/>
              </a:rPr>
              <a:t>La formazione scuola-lavoro</a:t>
            </a:r>
          </a:p>
        </p:txBody>
      </p:sp>
      <p:pic>
        <p:nvPicPr>
          <p:cNvPr id="29" name="Graphic 28" descr="Rifiuti">
            <a:extLst>
              <a:ext uri="{FF2B5EF4-FFF2-40B4-BE49-F238E27FC236}">
                <a16:creationId xmlns:a16="http://schemas.microsoft.com/office/drawing/2014/main" id="{8AF24D92-1DE3-34C2-D42A-96F4750A4F0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383" y="3210560"/>
            <a:ext cx="2959568" cy="2959568"/>
          </a:xfrm>
          <a:prstGeom prst="rect">
            <a:avLst/>
          </a:prstGeom>
        </p:spPr>
      </p:pic>
      <p:cxnSp>
        <p:nvCxnSpPr>
          <p:cNvPr id="51" name="Straight Connector 50">
            <a:extLst>
              <a:ext uri="{FF2B5EF4-FFF2-40B4-BE49-F238E27FC236}">
                <a16:creationId xmlns:a16="http://schemas.microsoft.com/office/drawing/2014/main" id="{40ADC89C-EB4E-4AA5-ABBD-448BEC5FA3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255110" y="723900"/>
            <a:ext cx="0" cy="54494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egnaposto testo 2">
            <a:extLst>
              <a:ext uri="{FF2B5EF4-FFF2-40B4-BE49-F238E27FC236}">
                <a16:creationId xmlns:a16="http://schemas.microsoft.com/office/drawing/2014/main" id="{877EEA01-7639-D90D-FCE5-4B2B3D1A687D}"/>
              </a:ext>
            </a:extLst>
          </p:cNvPr>
          <p:cNvSpPr>
            <a:spLocks noGrp="1"/>
          </p:cNvSpPr>
          <p:nvPr>
            <p:ph type="body" idx="1"/>
          </p:nvPr>
        </p:nvSpPr>
        <p:spPr>
          <a:xfrm>
            <a:off x="5576418" y="555712"/>
            <a:ext cx="5916168" cy="5614416"/>
          </a:xfrm>
        </p:spPr>
        <p:txBody>
          <a:bodyPr vert="horz" lIns="91440" tIns="45720" rIns="91440" bIns="45720" rtlCol="0">
            <a:normAutofit/>
          </a:bodyPr>
          <a:lstStyle/>
          <a:p>
            <a:pPr marL="0" algn="just">
              <a:spcBef>
                <a:spcPts val="0"/>
              </a:spcBef>
              <a:spcAft>
                <a:spcPts val="300"/>
              </a:spcAft>
            </a:pPr>
            <a:r>
              <a:rPr lang="en-US" dirty="0">
                <a:latin typeface="+mn-lt"/>
                <a:ea typeface="+mn-ea"/>
                <a:cs typeface="+mn-cs"/>
              </a:rPr>
              <a:t>La </a:t>
            </a:r>
            <a:r>
              <a:rPr lang="en-US" dirty="0" err="1">
                <a:latin typeface="+mn-lt"/>
                <a:ea typeface="+mn-ea"/>
                <a:cs typeface="+mn-cs"/>
              </a:rPr>
              <a:t>riformulazione</a:t>
            </a:r>
            <a:r>
              <a:rPr lang="en-US" dirty="0">
                <a:latin typeface="+mn-lt"/>
                <a:ea typeface="+mn-ea"/>
                <a:cs typeface="+mn-cs"/>
              </a:rPr>
              <a:t> del comma 2 </a:t>
            </a:r>
            <a:r>
              <a:rPr lang="en-US" dirty="0" err="1">
                <a:latin typeface="+mn-lt"/>
                <a:ea typeface="+mn-ea"/>
                <a:cs typeface="+mn-cs"/>
              </a:rPr>
              <a:t>dell’articolo</a:t>
            </a:r>
            <a:r>
              <a:rPr lang="en-US" dirty="0">
                <a:latin typeface="+mn-lt"/>
                <a:ea typeface="+mn-ea"/>
                <a:cs typeface="+mn-cs"/>
              </a:rPr>
              <a:t> 12 d. </a:t>
            </a:r>
            <a:r>
              <a:rPr lang="en-US" dirty="0" err="1">
                <a:latin typeface="+mn-lt"/>
                <a:ea typeface="+mn-ea"/>
                <a:cs typeface="+mn-cs"/>
              </a:rPr>
              <a:t>lgs</a:t>
            </a:r>
            <a:r>
              <a:rPr lang="en-US" dirty="0">
                <a:latin typeface="+mn-lt"/>
                <a:ea typeface="+mn-ea"/>
                <a:cs typeface="+mn-cs"/>
              </a:rPr>
              <a:t>. 62/2017: “</a:t>
            </a:r>
            <a:r>
              <a:rPr lang="en-US" i="1" dirty="0">
                <a:latin typeface="+mn-lt"/>
                <a:ea typeface="+mn-ea"/>
                <a:cs typeface="+mn-cs"/>
              </a:rPr>
              <a:t>In </a:t>
            </a:r>
            <a:r>
              <a:rPr lang="en-US" i="1" dirty="0" err="1">
                <a:latin typeface="+mn-lt"/>
                <a:ea typeface="+mn-ea"/>
                <a:cs typeface="+mn-cs"/>
              </a:rPr>
              <a:t>relazione</a:t>
            </a:r>
            <a:r>
              <a:rPr lang="en-US" i="1" dirty="0">
                <a:latin typeface="+mn-lt"/>
                <a:ea typeface="+mn-ea"/>
                <a:cs typeface="+mn-cs"/>
              </a:rPr>
              <a:t> al </a:t>
            </a:r>
            <a:r>
              <a:rPr lang="en-US" i="1" dirty="0" err="1">
                <a:latin typeface="+mn-lt"/>
                <a:ea typeface="+mn-ea"/>
                <a:cs typeface="+mn-cs"/>
              </a:rPr>
              <a:t>profilo</a:t>
            </a:r>
            <a:r>
              <a:rPr lang="en-US" i="1" dirty="0">
                <a:latin typeface="+mn-lt"/>
                <a:ea typeface="+mn-ea"/>
                <a:cs typeface="+mn-cs"/>
              </a:rPr>
              <a:t> </a:t>
            </a:r>
            <a:r>
              <a:rPr lang="en-US" i="1" dirty="0" err="1">
                <a:latin typeface="+mn-lt"/>
                <a:ea typeface="+mn-ea"/>
                <a:cs typeface="+mn-cs"/>
              </a:rPr>
              <a:t>educativo</a:t>
            </a:r>
            <a:r>
              <a:rPr lang="en-US" i="1" dirty="0">
                <a:latin typeface="+mn-lt"/>
                <a:ea typeface="+mn-ea"/>
                <a:cs typeface="+mn-cs"/>
              </a:rPr>
              <a:t>, </a:t>
            </a:r>
            <a:r>
              <a:rPr lang="en-US" i="1" dirty="0" err="1">
                <a:latin typeface="+mn-lt"/>
                <a:ea typeface="+mn-ea"/>
                <a:cs typeface="+mn-cs"/>
              </a:rPr>
              <a:t>culturale</a:t>
            </a:r>
            <a:r>
              <a:rPr lang="en-US" i="1" dirty="0">
                <a:latin typeface="+mn-lt"/>
                <a:ea typeface="+mn-ea"/>
                <a:cs typeface="+mn-cs"/>
              </a:rPr>
              <a:t> e </a:t>
            </a:r>
            <a:r>
              <a:rPr lang="en-US" i="1" dirty="0" err="1">
                <a:latin typeface="+mn-lt"/>
                <a:ea typeface="+mn-ea"/>
                <a:cs typeface="+mn-cs"/>
              </a:rPr>
              <a:t>professionale</a:t>
            </a:r>
            <a:r>
              <a:rPr lang="en-US" i="1" dirty="0">
                <a:latin typeface="+mn-lt"/>
                <a:ea typeface="+mn-ea"/>
                <a:cs typeface="+mn-cs"/>
              </a:rPr>
              <a:t> </a:t>
            </a:r>
            <a:r>
              <a:rPr lang="en-US" i="1" dirty="0" err="1">
                <a:latin typeface="+mn-lt"/>
                <a:ea typeface="+mn-ea"/>
                <a:cs typeface="+mn-cs"/>
              </a:rPr>
              <a:t>specifico</a:t>
            </a:r>
            <a:r>
              <a:rPr lang="en-US" i="1" dirty="0">
                <a:latin typeface="+mn-lt"/>
                <a:ea typeface="+mn-ea"/>
                <a:cs typeface="+mn-cs"/>
              </a:rPr>
              <a:t> di ogni </a:t>
            </a:r>
            <a:r>
              <a:rPr lang="en-US" i="1" dirty="0" err="1">
                <a:latin typeface="+mn-lt"/>
                <a:ea typeface="+mn-ea"/>
                <a:cs typeface="+mn-cs"/>
              </a:rPr>
              <a:t>indirizzo</a:t>
            </a:r>
            <a:r>
              <a:rPr lang="en-US" i="1" dirty="0">
                <a:latin typeface="+mn-lt"/>
                <a:ea typeface="+mn-ea"/>
                <a:cs typeface="+mn-cs"/>
              </a:rPr>
              <a:t> di </a:t>
            </a:r>
            <a:r>
              <a:rPr lang="en-US" i="1" dirty="0" err="1">
                <a:latin typeface="+mn-lt"/>
                <a:ea typeface="+mn-ea"/>
                <a:cs typeface="+mn-cs"/>
              </a:rPr>
              <a:t>studi</a:t>
            </a:r>
            <a:r>
              <a:rPr lang="en-US" i="1" dirty="0">
                <a:latin typeface="+mn-lt"/>
                <a:ea typeface="+mn-ea"/>
                <a:cs typeface="+mn-cs"/>
              </a:rPr>
              <a:t>, </a:t>
            </a:r>
            <a:r>
              <a:rPr lang="en-US" i="1" dirty="0" err="1">
                <a:latin typeface="+mn-lt"/>
                <a:ea typeface="+mn-ea"/>
                <a:cs typeface="+mn-cs"/>
              </a:rPr>
              <a:t>l’esame</a:t>
            </a:r>
            <a:r>
              <a:rPr lang="en-US" i="1" dirty="0">
                <a:latin typeface="+mn-lt"/>
                <a:ea typeface="+mn-ea"/>
                <a:cs typeface="+mn-cs"/>
              </a:rPr>
              <a:t> di </a:t>
            </a:r>
            <a:r>
              <a:rPr lang="en-US" i="1" dirty="0" err="1">
                <a:latin typeface="+mn-lt"/>
                <a:ea typeface="+mn-ea"/>
                <a:cs typeface="+mn-cs"/>
              </a:rPr>
              <a:t>maturità</a:t>
            </a:r>
            <a:r>
              <a:rPr lang="en-US" i="1" dirty="0">
                <a:latin typeface="+mn-lt"/>
                <a:ea typeface="+mn-ea"/>
                <a:cs typeface="+mn-cs"/>
              </a:rPr>
              <a:t> </a:t>
            </a:r>
            <a:r>
              <a:rPr lang="en-US" b="1" i="1" dirty="0" err="1">
                <a:latin typeface="+mn-lt"/>
                <a:ea typeface="+mn-ea"/>
                <a:cs typeface="+mn-cs"/>
              </a:rPr>
              <a:t>tiene</a:t>
            </a:r>
            <a:r>
              <a:rPr lang="en-US" b="1" i="1" dirty="0">
                <a:latin typeface="+mn-lt"/>
                <a:ea typeface="+mn-ea"/>
                <a:cs typeface="+mn-cs"/>
              </a:rPr>
              <a:t> </a:t>
            </a:r>
            <a:r>
              <a:rPr lang="en-US" b="1" i="1" dirty="0" err="1">
                <a:latin typeface="+mn-lt"/>
                <a:ea typeface="+mn-ea"/>
                <a:cs typeface="+mn-cs"/>
              </a:rPr>
              <a:t>conto</a:t>
            </a:r>
            <a:r>
              <a:rPr lang="en-US" b="1" i="1" dirty="0">
                <a:latin typeface="+mn-lt"/>
                <a:ea typeface="+mn-ea"/>
                <a:cs typeface="+mn-cs"/>
              </a:rPr>
              <a:t> </a:t>
            </a:r>
            <a:r>
              <a:rPr lang="en-US" b="1" i="1" dirty="0" err="1">
                <a:latin typeface="+mn-lt"/>
                <a:ea typeface="+mn-ea"/>
                <a:cs typeface="+mn-cs"/>
              </a:rPr>
              <a:t>anche</a:t>
            </a:r>
            <a:r>
              <a:rPr lang="en-US" b="1" i="1" dirty="0">
                <a:latin typeface="+mn-lt"/>
                <a:ea typeface="+mn-ea"/>
                <a:cs typeface="+mn-cs"/>
              </a:rPr>
              <a:t> </a:t>
            </a:r>
            <a:r>
              <a:rPr lang="en-US" i="1" dirty="0">
                <a:latin typeface="+mn-lt"/>
                <a:ea typeface="+mn-ea"/>
                <a:cs typeface="+mn-cs"/>
              </a:rPr>
              <a:t>della </a:t>
            </a:r>
            <a:r>
              <a:rPr lang="en-US" i="1" dirty="0" err="1">
                <a:latin typeface="+mn-lt"/>
                <a:ea typeface="+mn-ea"/>
                <a:cs typeface="+mn-cs"/>
              </a:rPr>
              <a:t>partecipazione</a:t>
            </a:r>
            <a:r>
              <a:rPr lang="en-US" i="1" dirty="0">
                <a:latin typeface="+mn-lt"/>
                <a:ea typeface="+mn-ea"/>
                <a:cs typeface="+mn-cs"/>
              </a:rPr>
              <a:t> alle </a:t>
            </a:r>
            <a:r>
              <a:rPr lang="en-US" i="1" dirty="0" err="1">
                <a:latin typeface="+mn-lt"/>
                <a:ea typeface="+mn-ea"/>
                <a:cs typeface="+mn-cs"/>
              </a:rPr>
              <a:t>attività</a:t>
            </a:r>
            <a:r>
              <a:rPr lang="en-US" i="1" dirty="0">
                <a:latin typeface="+mn-lt"/>
                <a:ea typeface="+mn-ea"/>
                <a:cs typeface="+mn-cs"/>
              </a:rPr>
              <a:t> di </a:t>
            </a:r>
            <a:r>
              <a:rPr lang="en-US" b="1" i="1" dirty="0" err="1">
                <a:latin typeface="+mn-lt"/>
                <a:ea typeface="+mn-ea"/>
                <a:cs typeface="+mn-cs"/>
              </a:rPr>
              <a:t>formazione</a:t>
            </a:r>
            <a:r>
              <a:rPr lang="en-US" b="1" i="1" dirty="0">
                <a:latin typeface="+mn-lt"/>
                <a:ea typeface="+mn-ea"/>
                <a:cs typeface="+mn-cs"/>
              </a:rPr>
              <a:t> </a:t>
            </a:r>
            <a:r>
              <a:rPr lang="en-US" b="1" i="1" dirty="0" err="1">
                <a:latin typeface="+mn-lt"/>
                <a:ea typeface="+mn-ea"/>
                <a:cs typeface="+mn-cs"/>
              </a:rPr>
              <a:t>scuola-lavoro</a:t>
            </a:r>
            <a:r>
              <a:rPr lang="en-US" i="1" dirty="0">
                <a:latin typeface="+mn-lt"/>
                <a:ea typeface="+mn-ea"/>
                <a:cs typeface="+mn-cs"/>
              </a:rPr>
              <a:t>, </a:t>
            </a:r>
            <a:r>
              <a:rPr lang="en-US" i="1" dirty="0" err="1">
                <a:latin typeface="+mn-lt"/>
                <a:ea typeface="+mn-ea"/>
                <a:cs typeface="+mn-cs"/>
              </a:rPr>
              <a:t>dello</a:t>
            </a:r>
            <a:r>
              <a:rPr lang="en-US" i="1" dirty="0">
                <a:latin typeface="+mn-lt"/>
                <a:ea typeface="+mn-ea"/>
                <a:cs typeface="+mn-cs"/>
              </a:rPr>
              <a:t> </a:t>
            </a:r>
            <a:r>
              <a:rPr lang="en-US" i="1" dirty="0" err="1">
                <a:latin typeface="+mn-lt"/>
                <a:ea typeface="+mn-ea"/>
                <a:cs typeface="+mn-cs"/>
              </a:rPr>
              <a:t>sviluppo</a:t>
            </a:r>
            <a:r>
              <a:rPr lang="en-US" i="1" dirty="0">
                <a:latin typeface="+mn-lt"/>
                <a:ea typeface="+mn-ea"/>
                <a:cs typeface="+mn-cs"/>
              </a:rPr>
              <a:t> delle </a:t>
            </a:r>
            <a:r>
              <a:rPr lang="en-US" i="1" dirty="0" err="1">
                <a:latin typeface="+mn-lt"/>
                <a:ea typeface="+mn-ea"/>
                <a:cs typeface="+mn-cs"/>
              </a:rPr>
              <a:t>competenze</a:t>
            </a:r>
            <a:r>
              <a:rPr lang="en-US" i="1" dirty="0">
                <a:latin typeface="+mn-lt"/>
                <a:ea typeface="+mn-ea"/>
                <a:cs typeface="+mn-cs"/>
              </a:rPr>
              <a:t> </a:t>
            </a:r>
            <a:r>
              <a:rPr lang="en-US" i="1" dirty="0" err="1">
                <a:latin typeface="+mn-lt"/>
                <a:ea typeface="+mn-ea"/>
                <a:cs typeface="+mn-cs"/>
              </a:rPr>
              <a:t>digitali</a:t>
            </a:r>
            <a:r>
              <a:rPr lang="en-US" i="1" dirty="0">
                <a:latin typeface="+mn-lt"/>
                <a:ea typeface="+mn-ea"/>
                <a:cs typeface="+mn-cs"/>
              </a:rPr>
              <a:t> e del </a:t>
            </a:r>
            <a:r>
              <a:rPr lang="en-US" i="1" dirty="0" err="1">
                <a:latin typeface="+mn-lt"/>
                <a:ea typeface="+mn-ea"/>
                <a:cs typeface="+mn-cs"/>
              </a:rPr>
              <a:t>percorso</a:t>
            </a:r>
            <a:r>
              <a:rPr lang="en-US" i="1" dirty="0">
                <a:latin typeface="+mn-lt"/>
                <a:ea typeface="+mn-ea"/>
                <a:cs typeface="+mn-cs"/>
              </a:rPr>
              <a:t> </a:t>
            </a:r>
            <a:r>
              <a:rPr lang="en-US" i="1" dirty="0" err="1">
                <a:latin typeface="+mn-lt"/>
                <a:ea typeface="+mn-ea"/>
                <a:cs typeface="+mn-cs"/>
              </a:rPr>
              <a:t>dello</a:t>
            </a:r>
            <a:r>
              <a:rPr lang="en-US" i="1" dirty="0">
                <a:latin typeface="+mn-lt"/>
                <a:ea typeface="+mn-ea"/>
                <a:cs typeface="+mn-cs"/>
              </a:rPr>
              <a:t> </a:t>
            </a:r>
            <a:r>
              <a:rPr lang="en-US" i="1" dirty="0" err="1">
                <a:latin typeface="+mn-lt"/>
                <a:ea typeface="+mn-ea"/>
                <a:cs typeface="+mn-cs"/>
              </a:rPr>
              <a:t>studente</a:t>
            </a:r>
            <a:r>
              <a:rPr lang="en-US" i="1" dirty="0">
                <a:latin typeface="+mn-lt"/>
                <a:ea typeface="+mn-ea"/>
                <a:cs typeface="+mn-cs"/>
              </a:rPr>
              <a:t> di cui </a:t>
            </a:r>
            <a:r>
              <a:rPr lang="en-US" i="1" dirty="0" err="1">
                <a:latin typeface="+mn-lt"/>
                <a:ea typeface="+mn-ea"/>
                <a:cs typeface="+mn-cs"/>
              </a:rPr>
              <a:t>all’articolo</a:t>
            </a:r>
            <a:r>
              <a:rPr lang="en-US" i="1" dirty="0">
                <a:latin typeface="+mn-lt"/>
                <a:ea typeface="+mn-ea"/>
                <a:cs typeface="+mn-cs"/>
              </a:rPr>
              <a:t> 1, comma 28, della </a:t>
            </a:r>
            <a:r>
              <a:rPr lang="en-US" i="1" dirty="0" err="1">
                <a:latin typeface="+mn-lt"/>
                <a:ea typeface="+mn-ea"/>
                <a:cs typeface="+mn-cs"/>
              </a:rPr>
              <a:t>legge</a:t>
            </a:r>
            <a:r>
              <a:rPr lang="en-US" i="1" dirty="0">
                <a:latin typeface="+mn-lt"/>
                <a:ea typeface="+mn-ea"/>
                <a:cs typeface="+mn-cs"/>
              </a:rPr>
              <a:t> 13 </a:t>
            </a:r>
            <a:r>
              <a:rPr lang="en-US" i="1" dirty="0" err="1">
                <a:latin typeface="+mn-lt"/>
                <a:ea typeface="+mn-ea"/>
                <a:cs typeface="+mn-cs"/>
              </a:rPr>
              <a:t>luglio</a:t>
            </a:r>
            <a:r>
              <a:rPr lang="en-US" i="1" dirty="0">
                <a:latin typeface="+mn-lt"/>
                <a:ea typeface="+mn-ea"/>
                <a:cs typeface="+mn-cs"/>
              </a:rPr>
              <a:t> 2015, n. 107</a:t>
            </a:r>
            <a:r>
              <a:rPr lang="en-US" dirty="0">
                <a:latin typeface="+mn-lt"/>
                <a:ea typeface="+mn-ea"/>
                <a:cs typeface="+mn-cs"/>
              </a:rPr>
              <a:t>” </a:t>
            </a:r>
            <a:r>
              <a:rPr lang="en-US" dirty="0" err="1">
                <a:latin typeface="+mn-lt"/>
                <a:ea typeface="+mn-ea"/>
                <a:cs typeface="+mn-cs"/>
              </a:rPr>
              <a:t>recepisce</a:t>
            </a:r>
            <a:r>
              <a:rPr lang="en-US" dirty="0">
                <a:latin typeface="+mn-lt"/>
                <a:ea typeface="+mn-ea"/>
                <a:cs typeface="+mn-cs"/>
              </a:rPr>
              <a:t> la </a:t>
            </a:r>
            <a:r>
              <a:rPr lang="en-US" dirty="0" err="1">
                <a:latin typeface="+mn-lt"/>
                <a:ea typeface="+mn-ea"/>
                <a:cs typeface="+mn-cs"/>
              </a:rPr>
              <a:t>nuova</a:t>
            </a:r>
            <a:r>
              <a:rPr lang="en-US" dirty="0">
                <a:latin typeface="+mn-lt"/>
                <a:ea typeface="+mn-ea"/>
                <a:cs typeface="+mn-cs"/>
              </a:rPr>
              <a:t> </a:t>
            </a:r>
            <a:r>
              <a:rPr lang="en-US" dirty="0" err="1">
                <a:latin typeface="+mn-lt"/>
                <a:ea typeface="+mn-ea"/>
                <a:cs typeface="+mn-cs"/>
              </a:rPr>
              <a:t>denominazione</a:t>
            </a:r>
            <a:r>
              <a:rPr lang="en-US" dirty="0">
                <a:latin typeface="+mn-lt"/>
                <a:ea typeface="+mn-ea"/>
                <a:cs typeface="+mn-cs"/>
              </a:rPr>
              <a:t> degli ex “</a:t>
            </a:r>
            <a:r>
              <a:rPr lang="en-US" dirty="0" err="1">
                <a:latin typeface="+mn-lt"/>
                <a:ea typeface="+mn-ea"/>
                <a:cs typeface="+mn-cs"/>
              </a:rPr>
              <a:t>percorsi</a:t>
            </a:r>
            <a:r>
              <a:rPr lang="en-US" dirty="0">
                <a:latin typeface="+mn-lt"/>
                <a:ea typeface="+mn-ea"/>
                <a:cs typeface="+mn-cs"/>
              </a:rPr>
              <a:t> per le </a:t>
            </a:r>
            <a:r>
              <a:rPr lang="en-US" dirty="0" err="1">
                <a:latin typeface="+mn-lt"/>
                <a:ea typeface="+mn-ea"/>
                <a:cs typeface="+mn-cs"/>
              </a:rPr>
              <a:t>competenze</a:t>
            </a:r>
            <a:r>
              <a:rPr lang="en-US" dirty="0">
                <a:latin typeface="+mn-lt"/>
                <a:ea typeface="+mn-ea"/>
                <a:cs typeface="+mn-cs"/>
              </a:rPr>
              <a:t> </a:t>
            </a:r>
            <a:r>
              <a:rPr lang="en-US" dirty="0" err="1">
                <a:latin typeface="+mn-lt"/>
                <a:ea typeface="+mn-ea"/>
                <a:cs typeface="+mn-cs"/>
              </a:rPr>
              <a:t>trasversali</a:t>
            </a:r>
            <a:r>
              <a:rPr lang="en-US" dirty="0">
                <a:latin typeface="+mn-lt"/>
                <a:ea typeface="+mn-ea"/>
                <a:cs typeface="+mn-cs"/>
              </a:rPr>
              <a:t> e </a:t>
            </a:r>
            <a:r>
              <a:rPr lang="en-US" dirty="0" err="1">
                <a:latin typeface="+mn-lt"/>
                <a:ea typeface="+mn-ea"/>
                <a:cs typeface="+mn-cs"/>
              </a:rPr>
              <a:t>l’orientamento</a:t>
            </a:r>
            <a:r>
              <a:rPr lang="en-US" dirty="0">
                <a:latin typeface="+mn-lt"/>
                <a:ea typeface="+mn-ea"/>
                <a:cs typeface="+mn-cs"/>
              </a:rPr>
              <a:t> – PCTO (</a:t>
            </a:r>
            <a:r>
              <a:rPr lang="en-US" dirty="0" err="1">
                <a:latin typeface="+mn-lt"/>
                <a:ea typeface="+mn-ea"/>
                <a:cs typeface="+mn-cs"/>
              </a:rPr>
              <a:t>contenuta</a:t>
            </a:r>
            <a:r>
              <a:rPr lang="en-US" dirty="0">
                <a:latin typeface="+mn-lt"/>
                <a:ea typeface="+mn-ea"/>
                <a:cs typeface="+mn-cs"/>
              </a:rPr>
              <a:t> </a:t>
            </a:r>
            <a:r>
              <a:rPr lang="en-US" dirty="0" err="1">
                <a:latin typeface="+mn-lt"/>
                <a:ea typeface="+mn-ea"/>
                <a:cs typeface="+mn-cs"/>
              </a:rPr>
              <a:t>nel</a:t>
            </a:r>
            <a:r>
              <a:rPr lang="en-US" dirty="0">
                <a:latin typeface="+mn-lt"/>
                <a:ea typeface="+mn-ea"/>
                <a:cs typeface="+mn-cs"/>
              </a:rPr>
              <a:t> comma 6).</a:t>
            </a:r>
          </a:p>
        </p:txBody>
      </p:sp>
    </p:spTree>
    <p:extLst>
      <p:ext uri="{BB962C8B-B14F-4D97-AF65-F5344CB8AC3E}">
        <p14:creationId xmlns:p14="http://schemas.microsoft.com/office/powerpoint/2010/main" val="282481694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09AEB0A-EE86-A25F-45A4-F385D122624E}"/>
            </a:ext>
          </a:extLst>
        </p:cNvPr>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8" name="Rectangle 3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844502F0-8F91-543E-2714-E7DA8B392A08}"/>
              </a:ext>
            </a:extLst>
          </p:cNvPr>
          <p:cNvSpPr>
            <a:spLocks noGrp="1"/>
          </p:cNvSpPr>
          <p:nvPr>
            <p:ph type="title"/>
          </p:nvPr>
        </p:nvSpPr>
        <p:spPr>
          <a:xfrm>
            <a:off x="704088" y="555712"/>
            <a:ext cx="4218435" cy="2390687"/>
          </a:xfrm>
        </p:spPr>
        <p:txBody>
          <a:bodyPr vert="horz" lIns="91440" tIns="45720" rIns="91440" bIns="45720" rtlCol="0" anchor="t">
            <a:normAutofit/>
          </a:bodyPr>
          <a:lstStyle/>
          <a:p>
            <a:pPr defTabSz="914400"/>
            <a:r>
              <a:rPr lang="en-US" sz="4000">
                <a:solidFill>
                  <a:schemeClr val="tx1"/>
                </a:solidFill>
                <a:latin typeface="+mj-lt"/>
                <a:ea typeface="+mj-ea"/>
                <a:cs typeface="+mj-cs"/>
              </a:rPr>
              <a:t>La formazione scuola-lavoro</a:t>
            </a:r>
          </a:p>
        </p:txBody>
      </p:sp>
      <p:pic>
        <p:nvPicPr>
          <p:cNvPr id="31" name="Graphic 30" descr="Flip Calendar">
            <a:extLst>
              <a:ext uri="{FF2B5EF4-FFF2-40B4-BE49-F238E27FC236}">
                <a16:creationId xmlns:a16="http://schemas.microsoft.com/office/drawing/2014/main" id="{EC33C4C2-BE23-EF18-A5C5-6F4CF29A0D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383" y="3210560"/>
            <a:ext cx="2959568" cy="2959568"/>
          </a:xfrm>
          <a:prstGeom prst="rect">
            <a:avLst/>
          </a:prstGeom>
        </p:spPr>
      </p:pic>
      <p:cxnSp>
        <p:nvCxnSpPr>
          <p:cNvPr id="40" name="Straight Connector 39">
            <a:extLst>
              <a:ext uri="{FF2B5EF4-FFF2-40B4-BE49-F238E27FC236}">
                <a16:creationId xmlns:a16="http://schemas.microsoft.com/office/drawing/2014/main" id="{40ADC89C-EB4E-4AA5-ABBD-448BEC5FA3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255110" y="723900"/>
            <a:ext cx="0" cy="54494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egnaposto testo 2">
            <a:extLst>
              <a:ext uri="{FF2B5EF4-FFF2-40B4-BE49-F238E27FC236}">
                <a16:creationId xmlns:a16="http://schemas.microsoft.com/office/drawing/2014/main" id="{BE31F026-C052-02AB-64F9-1A72F17A41A6}"/>
              </a:ext>
            </a:extLst>
          </p:cNvPr>
          <p:cNvSpPr>
            <a:spLocks noGrp="1"/>
          </p:cNvSpPr>
          <p:nvPr>
            <p:ph type="body" idx="1"/>
          </p:nvPr>
        </p:nvSpPr>
        <p:spPr>
          <a:xfrm>
            <a:off x="5576418" y="555712"/>
            <a:ext cx="5916168" cy="5614416"/>
          </a:xfrm>
        </p:spPr>
        <p:txBody>
          <a:bodyPr vert="horz" lIns="91440" tIns="45720" rIns="91440" bIns="45720" rtlCol="0">
            <a:normAutofit/>
          </a:bodyPr>
          <a:lstStyle/>
          <a:p>
            <a:pPr marL="0" algn="just">
              <a:lnSpc>
                <a:spcPct val="100000"/>
              </a:lnSpc>
              <a:spcBef>
                <a:spcPts val="300"/>
              </a:spcBef>
              <a:spcAft>
                <a:spcPts val="300"/>
              </a:spcAft>
            </a:pPr>
            <a:r>
              <a:rPr lang="en-US" sz="2200" dirty="0">
                <a:latin typeface="+mn-lt"/>
                <a:ea typeface="+mn-ea"/>
                <a:cs typeface="+mn-cs"/>
              </a:rPr>
              <a:t>Ecco il comma </a:t>
            </a:r>
            <a:r>
              <a:rPr lang="en-US" sz="2200" dirty="0" err="1">
                <a:latin typeface="+mn-lt"/>
                <a:ea typeface="+mn-ea"/>
                <a:cs typeface="+mn-cs"/>
              </a:rPr>
              <a:t>dedicato</a:t>
            </a:r>
            <a:r>
              <a:rPr lang="en-US" sz="2200" dirty="0">
                <a:latin typeface="+mn-lt"/>
                <a:ea typeface="+mn-ea"/>
                <a:cs typeface="+mn-cs"/>
              </a:rPr>
              <a:t>: </a:t>
            </a:r>
            <a:r>
              <a:rPr lang="en-US" sz="2200" i="1" dirty="0" err="1">
                <a:latin typeface="+mn-lt"/>
                <a:ea typeface="+mn-ea"/>
                <a:cs typeface="+mn-cs"/>
              </a:rPr>
              <a:t>All'articolo</a:t>
            </a:r>
            <a:r>
              <a:rPr lang="en-US" sz="2200" i="1" dirty="0">
                <a:latin typeface="+mn-lt"/>
                <a:ea typeface="+mn-ea"/>
                <a:cs typeface="+mn-cs"/>
              </a:rPr>
              <a:t> 1 della </a:t>
            </a:r>
            <a:r>
              <a:rPr lang="en-US" sz="2200" i="1" dirty="0" err="1">
                <a:latin typeface="+mn-lt"/>
                <a:ea typeface="+mn-ea"/>
                <a:cs typeface="+mn-cs"/>
              </a:rPr>
              <a:t>legge</a:t>
            </a:r>
            <a:r>
              <a:rPr lang="en-US" sz="2200" i="1" dirty="0">
                <a:latin typeface="+mn-lt"/>
                <a:ea typeface="+mn-ea"/>
                <a:cs typeface="+mn-cs"/>
              </a:rPr>
              <a:t> 30 </a:t>
            </a:r>
            <a:r>
              <a:rPr lang="en-US" sz="2200" i="1" dirty="0" err="1">
                <a:latin typeface="+mn-lt"/>
                <a:ea typeface="+mn-ea"/>
                <a:cs typeface="+mn-cs"/>
              </a:rPr>
              <a:t>dicembre</a:t>
            </a:r>
            <a:r>
              <a:rPr lang="en-US" sz="2200" i="1" dirty="0">
                <a:latin typeface="+mn-lt"/>
                <a:ea typeface="+mn-ea"/>
                <a:cs typeface="+mn-cs"/>
              </a:rPr>
              <a:t> 2018,  n.  145,  dopo  il comma 784-septies è </a:t>
            </a:r>
            <a:r>
              <a:rPr lang="en-US" sz="2200" i="1" dirty="0" err="1">
                <a:latin typeface="+mn-lt"/>
                <a:ea typeface="+mn-ea"/>
                <a:cs typeface="+mn-cs"/>
              </a:rPr>
              <a:t>inserito</a:t>
            </a:r>
            <a:r>
              <a:rPr lang="en-US" sz="2200" i="1" dirty="0">
                <a:latin typeface="+mn-lt"/>
                <a:ea typeface="+mn-ea"/>
                <a:cs typeface="+mn-cs"/>
              </a:rPr>
              <a:t> il </a:t>
            </a:r>
            <a:r>
              <a:rPr lang="en-US" sz="2200" i="1" dirty="0" err="1">
                <a:latin typeface="+mn-lt"/>
                <a:ea typeface="+mn-ea"/>
                <a:cs typeface="+mn-cs"/>
              </a:rPr>
              <a:t>seguente</a:t>
            </a:r>
            <a:r>
              <a:rPr lang="en-US" sz="2200" i="1" dirty="0">
                <a:latin typeface="+mn-lt"/>
                <a:ea typeface="+mn-ea"/>
                <a:cs typeface="+mn-cs"/>
              </a:rPr>
              <a:t>: «784-octies.  </a:t>
            </a:r>
            <a:r>
              <a:rPr lang="en-US" sz="2200" b="1" i="1" dirty="0">
                <a:latin typeface="+mn-lt"/>
                <a:ea typeface="+mn-ea"/>
                <a:cs typeface="+mn-cs"/>
              </a:rPr>
              <a:t>Fermi  </a:t>
            </a:r>
            <a:r>
              <a:rPr lang="en-US" sz="2200" b="1" i="1" dirty="0" err="1">
                <a:latin typeface="+mn-lt"/>
                <a:ea typeface="+mn-ea"/>
                <a:cs typeface="+mn-cs"/>
              </a:rPr>
              <a:t>restando</a:t>
            </a:r>
            <a:r>
              <a:rPr lang="en-US" sz="2200" b="1" i="1" dirty="0">
                <a:latin typeface="+mn-lt"/>
                <a:ea typeface="+mn-ea"/>
                <a:cs typeface="+mn-cs"/>
              </a:rPr>
              <a:t>  </a:t>
            </a:r>
            <a:r>
              <a:rPr lang="en-US" sz="2200" i="1" dirty="0" err="1">
                <a:latin typeface="+mn-lt"/>
                <a:ea typeface="+mn-ea"/>
                <a:cs typeface="+mn-cs"/>
              </a:rPr>
              <a:t>gli</a:t>
            </a:r>
            <a:r>
              <a:rPr lang="en-US" sz="2200" i="1" dirty="0">
                <a:latin typeface="+mn-lt"/>
                <a:ea typeface="+mn-ea"/>
                <a:cs typeface="+mn-cs"/>
              </a:rPr>
              <a:t>  </a:t>
            </a:r>
            <a:r>
              <a:rPr lang="en-US" sz="2200" i="1" dirty="0" err="1">
                <a:latin typeface="+mn-lt"/>
                <a:ea typeface="+mn-ea"/>
                <a:cs typeface="+mn-cs"/>
              </a:rPr>
              <a:t>obblighi</a:t>
            </a:r>
            <a:r>
              <a:rPr lang="en-US" sz="2200" i="1" dirty="0">
                <a:latin typeface="+mn-lt"/>
                <a:ea typeface="+mn-ea"/>
                <a:cs typeface="+mn-cs"/>
              </a:rPr>
              <a:t>  di  </a:t>
            </a:r>
            <a:r>
              <a:rPr lang="en-US" sz="2200" i="1" dirty="0" err="1">
                <a:latin typeface="+mn-lt"/>
                <a:ea typeface="+mn-ea"/>
                <a:cs typeface="+mn-cs"/>
              </a:rPr>
              <a:t>attivazione</a:t>
            </a:r>
            <a:r>
              <a:rPr lang="en-US" sz="2200" i="1" dirty="0">
                <a:latin typeface="+mn-lt"/>
                <a:ea typeface="+mn-ea"/>
                <a:cs typeface="+mn-cs"/>
              </a:rPr>
              <a:t>,  </a:t>
            </a:r>
            <a:r>
              <a:rPr lang="en-US" sz="2200" i="1" dirty="0" err="1">
                <a:latin typeface="+mn-lt"/>
                <a:ea typeface="+mn-ea"/>
                <a:cs typeface="+mn-cs"/>
              </a:rPr>
              <a:t>i</a:t>
            </a:r>
            <a:r>
              <a:rPr lang="en-US" sz="2200" i="1" dirty="0">
                <a:latin typeface="+mn-lt"/>
                <a:ea typeface="+mn-ea"/>
                <a:cs typeface="+mn-cs"/>
              </a:rPr>
              <a:t> </a:t>
            </a:r>
            <a:r>
              <a:rPr lang="en-US" sz="2200" i="1" dirty="0" err="1">
                <a:latin typeface="+mn-lt"/>
                <a:ea typeface="+mn-ea"/>
                <a:cs typeface="+mn-cs"/>
              </a:rPr>
              <a:t>contenuti</a:t>
            </a:r>
            <a:r>
              <a:rPr lang="en-US" sz="2200" i="1" dirty="0">
                <a:latin typeface="+mn-lt"/>
                <a:ea typeface="+mn-ea"/>
                <a:cs typeface="+mn-cs"/>
              </a:rPr>
              <a:t> </a:t>
            </a:r>
            <a:r>
              <a:rPr lang="en-US" sz="2200" i="1" dirty="0" err="1">
                <a:latin typeface="+mn-lt"/>
                <a:ea typeface="+mn-ea"/>
                <a:cs typeface="+mn-cs"/>
              </a:rPr>
              <a:t>formativi</a:t>
            </a:r>
            <a:r>
              <a:rPr lang="en-US" sz="2200" i="1" dirty="0">
                <a:latin typeface="+mn-lt"/>
                <a:ea typeface="+mn-ea"/>
                <a:cs typeface="+mn-cs"/>
              </a:rPr>
              <a:t>, </a:t>
            </a:r>
            <a:r>
              <a:rPr lang="en-US" sz="2200" i="1" dirty="0" err="1">
                <a:latin typeface="+mn-lt"/>
                <a:ea typeface="+mn-ea"/>
                <a:cs typeface="+mn-cs"/>
              </a:rPr>
              <a:t>gli</a:t>
            </a:r>
            <a:r>
              <a:rPr lang="en-US" sz="2200" i="1" dirty="0">
                <a:latin typeface="+mn-lt"/>
                <a:ea typeface="+mn-ea"/>
                <a:cs typeface="+mn-cs"/>
              </a:rPr>
              <a:t> </a:t>
            </a:r>
            <a:r>
              <a:rPr lang="en-US" sz="2200" i="1" dirty="0" err="1">
                <a:latin typeface="+mn-lt"/>
                <a:ea typeface="+mn-ea"/>
                <a:cs typeface="+mn-cs"/>
              </a:rPr>
              <a:t>obiettivi</a:t>
            </a:r>
            <a:r>
              <a:rPr lang="en-US" sz="2200" i="1" dirty="0">
                <a:latin typeface="+mn-lt"/>
                <a:ea typeface="+mn-ea"/>
                <a:cs typeface="+mn-cs"/>
              </a:rPr>
              <a:t> </a:t>
            </a:r>
            <a:r>
              <a:rPr lang="en-US" sz="2200" i="1" dirty="0" err="1">
                <a:latin typeface="+mn-lt"/>
                <a:ea typeface="+mn-ea"/>
                <a:cs typeface="+mn-cs"/>
              </a:rPr>
              <a:t>generali</a:t>
            </a:r>
            <a:r>
              <a:rPr lang="en-US" sz="2200" i="1" dirty="0">
                <a:latin typeface="+mn-lt"/>
                <a:ea typeface="+mn-ea"/>
                <a:cs typeface="+mn-cs"/>
              </a:rPr>
              <a:t> e le </a:t>
            </a:r>
            <a:r>
              <a:rPr lang="en-US" sz="2200" i="1" dirty="0" err="1">
                <a:latin typeface="+mn-lt"/>
                <a:ea typeface="+mn-ea"/>
                <a:cs typeface="+mn-cs"/>
              </a:rPr>
              <a:t>finalità</a:t>
            </a:r>
            <a:r>
              <a:rPr lang="en-US" sz="2200" i="1" dirty="0">
                <a:latin typeface="+mn-lt"/>
                <a:ea typeface="+mn-ea"/>
                <a:cs typeface="+mn-cs"/>
              </a:rPr>
              <a:t>  educative </a:t>
            </a:r>
            <a:r>
              <a:rPr lang="en-US" sz="2200" i="1" dirty="0" err="1">
                <a:latin typeface="+mn-lt"/>
                <a:ea typeface="+mn-ea"/>
                <a:cs typeface="+mn-cs"/>
              </a:rPr>
              <a:t>previsti</a:t>
            </a:r>
            <a:r>
              <a:rPr lang="en-US" sz="2200" i="1" dirty="0">
                <a:latin typeface="+mn-lt"/>
                <a:ea typeface="+mn-ea"/>
                <a:cs typeface="+mn-cs"/>
              </a:rPr>
              <a:t> </a:t>
            </a:r>
            <a:r>
              <a:rPr lang="en-US" sz="2200" i="1" dirty="0" err="1">
                <a:latin typeface="+mn-lt"/>
                <a:ea typeface="+mn-ea"/>
                <a:cs typeface="+mn-cs"/>
              </a:rPr>
              <a:t>dalla</a:t>
            </a:r>
            <a:r>
              <a:rPr lang="en-US" sz="2200" i="1" dirty="0">
                <a:latin typeface="+mn-lt"/>
                <a:ea typeface="+mn-ea"/>
                <a:cs typeface="+mn-cs"/>
              </a:rPr>
              <a:t> </a:t>
            </a:r>
            <a:r>
              <a:rPr lang="en-US" sz="2200" i="1" dirty="0" err="1">
                <a:latin typeface="+mn-lt"/>
                <a:ea typeface="+mn-ea"/>
                <a:cs typeface="+mn-cs"/>
              </a:rPr>
              <a:t>normativa</a:t>
            </a:r>
            <a:r>
              <a:rPr lang="en-US" sz="2200" i="1" dirty="0">
                <a:latin typeface="+mn-lt"/>
                <a:ea typeface="+mn-ea"/>
                <a:cs typeface="+mn-cs"/>
              </a:rPr>
              <a:t> </a:t>
            </a:r>
            <a:r>
              <a:rPr lang="en-US" sz="2200" i="1" dirty="0" err="1">
                <a:latin typeface="+mn-lt"/>
                <a:ea typeface="+mn-ea"/>
                <a:cs typeface="+mn-cs"/>
              </a:rPr>
              <a:t>vigente</a:t>
            </a:r>
            <a:r>
              <a:rPr lang="en-US" sz="2200" i="1" dirty="0">
                <a:latin typeface="+mn-lt"/>
                <a:ea typeface="+mn-ea"/>
                <a:cs typeface="+mn-cs"/>
              </a:rPr>
              <a:t>, a  </a:t>
            </a:r>
            <a:r>
              <a:rPr lang="en-US" sz="2200" i="1" dirty="0" err="1">
                <a:latin typeface="+mn-lt"/>
                <a:ea typeface="+mn-ea"/>
                <a:cs typeface="+mn-cs"/>
              </a:rPr>
              <a:t>decorrere</a:t>
            </a:r>
            <a:r>
              <a:rPr lang="en-US" sz="2200" i="1" dirty="0">
                <a:latin typeface="+mn-lt"/>
                <a:ea typeface="+mn-ea"/>
                <a:cs typeface="+mn-cs"/>
              </a:rPr>
              <a:t>  </a:t>
            </a:r>
            <a:r>
              <a:rPr lang="en-US" sz="2200" i="1" dirty="0" err="1">
                <a:latin typeface="+mn-lt"/>
                <a:ea typeface="+mn-ea"/>
                <a:cs typeface="+mn-cs"/>
              </a:rPr>
              <a:t>dall'anno</a:t>
            </a:r>
            <a:r>
              <a:rPr lang="en-US" sz="2200" i="1" dirty="0">
                <a:latin typeface="+mn-lt"/>
                <a:ea typeface="+mn-ea"/>
                <a:cs typeface="+mn-cs"/>
              </a:rPr>
              <a:t>  </a:t>
            </a:r>
            <a:r>
              <a:rPr lang="en-US" sz="2200" i="1" dirty="0" err="1">
                <a:latin typeface="+mn-lt"/>
                <a:ea typeface="+mn-ea"/>
                <a:cs typeface="+mn-cs"/>
              </a:rPr>
              <a:t>scolastico</a:t>
            </a:r>
            <a:r>
              <a:rPr lang="en-US" sz="2200" i="1" dirty="0">
                <a:latin typeface="+mn-lt"/>
                <a:ea typeface="+mn-ea"/>
                <a:cs typeface="+mn-cs"/>
              </a:rPr>
              <a:t> 2025/2026,  </a:t>
            </a:r>
            <a:r>
              <a:rPr lang="en-US" sz="2200" i="1" dirty="0" err="1">
                <a:latin typeface="+mn-lt"/>
                <a:ea typeface="+mn-ea"/>
                <a:cs typeface="+mn-cs"/>
              </a:rPr>
              <a:t>i</a:t>
            </a:r>
            <a:r>
              <a:rPr lang="en-US" sz="2200" i="1" dirty="0">
                <a:latin typeface="+mn-lt"/>
                <a:ea typeface="+mn-ea"/>
                <a:cs typeface="+mn-cs"/>
              </a:rPr>
              <a:t>  </a:t>
            </a:r>
            <a:r>
              <a:rPr lang="en-US" sz="2200" i="1" dirty="0" err="1">
                <a:latin typeface="+mn-lt"/>
                <a:ea typeface="+mn-ea"/>
                <a:cs typeface="+mn-cs"/>
              </a:rPr>
              <a:t>percorsi</a:t>
            </a:r>
            <a:r>
              <a:rPr lang="en-US" sz="2200" i="1" dirty="0">
                <a:latin typeface="+mn-lt"/>
                <a:ea typeface="+mn-ea"/>
                <a:cs typeface="+mn-cs"/>
              </a:rPr>
              <a:t>  per  le   </a:t>
            </a:r>
            <a:r>
              <a:rPr lang="en-US" sz="2200" i="1" dirty="0" err="1">
                <a:latin typeface="+mn-lt"/>
                <a:ea typeface="+mn-ea"/>
                <a:cs typeface="+mn-cs"/>
              </a:rPr>
              <a:t>competenze</a:t>
            </a:r>
            <a:r>
              <a:rPr lang="en-US" sz="2200" i="1" dirty="0">
                <a:latin typeface="+mn-lt"/>
                <a:ea typeface="+mn-ea"/>
                <a:cs typeface="+mn-cs"/>
              </a:rPr>
              <a:t>   </a:t>
            </a:r>
            <a:r>
              <a:rPr lang="en-US" sz="2200" i="1" dirty="0" err="1">
                <a:latin typeface="+mn-lt"/>
                <a:ea typeface="+mn-ea"/>
                <a:cs typeface="+mn-cs"/>
              </a:rPr>
              <a:t>trasversali</a:t>
            </a:r>
            <a:r>
              <a:rPr lang="en-US" sz="2200" i="1" dirty="0">
                <a:latin typeface="+mn-lt"/>
                <a:ea typeface="+mn-ea"/>
                <a:cs typeface="+mn-cs"/>
              </a:rPr>
              <a:t>   e   per </a:t>
            </a:r>
            <a:r>
              <a:rPr lang="en-US" sz="2200" i="1" dirty="0" err="1">
                <a:latin typeface="+mn-lt"/>
                <a:ea typeface="+mn-ea"/>
                <a:cs typeface="+mn-cs"/>
              </a:rPr>
              <a:t>l'orientamento</a:t>
            </a:r>
            <a:r>
              <a:rPr lang="en-US" sz="2200" i="1" dirty="0">
                <a:latin typeface="+mn-lt"/>
                <a:ea typeface="+mn-ea"/>
                <a:cs typeface="+mn-cs"/>
              </a:rPr>
              <a:t>  di  cui  ai  </a:t>
            </a:r>
            <a:r>
              <a:rPr lang="en-US" sz="2200" i="1" dirty="0" err="1">
                <a:latin typeface="+mn-lt"/>
                <a:ea typeface="+mn-ea"/>
                <a:cs typeface="+mn-cs"/>
              </a:rPr>
              <a:t>commi</a:t>
            </a:r>
            <a:r>
              <a:rPr lang="en-US" sz="2200" i="1" dirty="0">
                <a:latin typeface="+mn-lt"/>
                <a:ea typeface="+mn-ea"/>
                <a:cs typeface="+mn-cs"/>
              </a:rPr>
              <a:t>  784  e  785   </a:t>
            </a:r>
            <a:r>
              <a:rPr lang="en-US" sz="2200" b="1" i="1" dirty="0" err="1">
                <a:latin typeface="+mn-lt"/>
                <a:ea typeface="+mn-ea"/>
                <a:cs typeface="+mn-cs"/>
              </a:rPr>
              <a:t>sono</a:t>
            </a:r>
            <a:r>
              <a:rPr lang="en-US" sz="2200" b="1" i="1" dirty="0">
                <a:latin typeface="+mn-lt"/>
                <a:ea typeface="+mn-ea"/>
                <a:cs typeface="+mn-cs"/>
              </a:rPr>
              <a:t>   </a:t>
            </a:r>
            <a:r>
              <a:rPr lang="en-US" sz="2200" b="1" i="1" dirty="0" err="1">
                <a:latin typeface="+mn-lt"/>
                <a:ea typeface="+mn-ea"/>
                <a:cs typeface="+mn-cs"/>
              </a:rPr>
              <a:t>ridenominati</a:t>
            </a:r>
            <a:r>
              <a:rPr lang="en-US" sz="2200" b="1" i="1" dirty="0">
                <a:latin typeface="+mn-lt"/>
                <a:ea typeface="+mn-ea"/>
                <a:cs typeface="+mn-cs"/>
              </a:rPr>
              <a:t> </a:t>
            </a:r>
            <a:r>
              <a:rPr lang="en-US" sz="2200" i="1" dirty="0">
                <a:latin typeface="+mn-lt"/>
                <a:ea typeface="+mn-ea"/>
                <a:cs typeface="+mn-cs"/>
              </a:rPr>
              <a:t>«</a:t>
            </a:r>
            <a:r>
              <a:rPr lang="en-US" sz="2200" i="1" dirty="0" err="1">
                <a:latin typeface="+mn-lt"/>
                <a:ea typeface="+mn-ea"/>
                <a:cs typeface="+mn-cs"/>
              </a:rPr>
              <a:t>formazione</a:t>
            </a:r>
            <a:r>
              <a:rPr lang="en-US" sz="2200" i="1" dirty="0">
                <a:latin typeface="+mn-lt"/>
                <a:ea typeface="+mn-ea"/>
                <a:cs typeface="+mn-cs"/>
              </a:rPr>
              <a:t> </a:t>
            </a:r>
            <a:r>
              <a:rPr lang="en-US" sz="2200" i="1" dirty="0" err="1">
                <a:latin typeface="+mn-lt"/>
                <a:ea typeface="+mn-ea"/>
                <a:cs typeface="+mn-cs"/>
              </a:rPr>
              <a:t>scuola-lavoro</a:t>
            </a:r>
            <a:r>
              <a:rPr lang="en-US" sz="2200" i="1" dirty="0">
                <a:latin typeface="+mn-lt"/>
                <a:ea typeface="+mn-ea"/>
                <a:cs typeface="+mn-cs"/>
              </a:rPr>
              <a:t>». A </a:t>
            </a:r>
            <a:r>
              <a:rPr lang="en-US" sz="2200" i="1" dirty="0" err="1">
                <a:latin typeface="+mn-lt"/>
                <a:ea typeface="+mn-ea"/>
                <a:cs typeface="+mn-cs"/>
              </a:rPr>
              <a:t>decorrere</a:t>
            </a:r>
            <a:r>
              <a:rPr lang="en-US" sz="2200" i="1" dirty="0">
                <a:latin typeface="+mn-lt"/>
                <a:ea typeface="+mn-ea"/>
                <a:cs typeface="+mn-cs"/>
              </a:rPr>
              <a:t> dal </a:t>
            </a:r>
            <a:r>
              <a:rPr lang="en-US" sz="2200" i="1" dirty="0" err="1">
                <a:latin typeface="+mn-lt"/>
                <a:ea typeface="+mn-ea"/>
                <a:cs typeface="+mn-cs"/>
              </a:rPr>
              <a:t>medesimo</a:t>
            </a:r>
            <a:r>
              <a:rPr lang="en-US" sz="2200" i="1" dirty="0">
                <a:latin typeface="+mn-lt"/>
                <a:ea typeface="+mn-ea"/>
                <a:cs typeface="+mn-cs"/>
              </a:rPr>
              <a:t> anno </a:t>
            </a:r>
            <a:r>
              <a:rPr lang="en-US" sz="2200" i="1" dirty="0" err="1">
                <a:latin typeface="+mn-lt"/>
                <a:ea typeface="+mn-ea"/>
                <a:cs typeface="+mn-cs"/>
              </a:rPr>
              <a:t>scolastico</a:t>
            </a:r>
            <a:r>
              <a:rPr lang="en-US" sz="2200" i="1" dirty="0">
                <a:latin typeface="+mn-lt"/>
                <a:ea typeface="+mn-ea"/>
                <a:cs typeface="+mn-cs"/>
              </a:rPr>
              <a:t>, la </a:t>
            </a:r>
            <a:r>
              <a:rPr lang="en-US" sz="2200" i="1" dirty="0" err="1">
                <a:latin typeface="+mn-lt"/>
                <a:ea typeface="+mn-ea"/>
                <a:cs typeface="+mn-cs"/>
              </a:rPr>
              <a:t>denominazione</a:t>
            </a:r>
            <a:r>
              <a:rPr lang="en-US" sz="2200" i="1" dirty="0">
                <a:latin typeface="+mn-lt"/>
                <a:ea typeface="+mn-ea"/>
                <a:cs typeface="+mn-cs"/>
              </a:rPr>
              <a:t>  «</a:t>
            </a:r>
            <a:r>
              <a:rPr lang="en-US" sz="2200" i="1" dirty="0" err="1">
                <a:latin typeface="+mn-lt"/>
                <a:ea typeface="+mn-ea"/>
                <a:cs typeface="+mn-cs"/>
              </a:rPr>
              <a:t>percorsi</a:t>
            </a:r>
            <a:r>
              <a:rPr lang="en-US" sz="2200" i="1" dirty="0">
                <a:latin typeface="+mn-lt"/>
                <a:ea typeface="+mn-ea"/>
                <a:cs typeface="+mn-cs"/>
              </a:rPr>
              <a:t>  per  le  </a:t>
            </a:r>
            <a:r>
              <a:rPr lang="en-US" sz="2200" i="1" dirty="0" err="1">
                <a:latin typeface="+mn-lt"/>
                <a:ea typeface="+mn-ea"/>
                <a:cs typeface="+mn-cs"/>
              </a:rPr>
              <a:t>competenze</a:t>
            </a:r>
            <a:r>
              <a:rPr lang="en-US" sz="2200" i="1" dirty="0">
                <a:latin typeface="+mn-lt"/>
                <a:ea typeface="+mn-ea"/>
                <a:cs typeface="+mn-cs"/>
              </a:rPr>
              <a:t>  </a:t>
            </a:r>
            <a:r>
              <a:rPr lang="en-US" sz="2200" i="1" dirty="0" err="1">
                <a:latin typeface="+mn-lt"/>
                <a:ea typeface="+mn-ea"/>
                <a:cs typeface="+mn-cs"/>
              </a:rPr>
              <a:t>trasversali</a:t>
            </a:r>
            <a:r>
              <a:rPr lang="en-US" sz="2200" i="1" dirty="0">
                <a:latin typeface="+mn-lt"/>
                <a:ea typeface="+mn-ea"/>
                <a:cs typeface="+mn-cs"/>
              </a:rPr>
              <a:t>  e  per </a:t>
            </a:r>
            <a:r>
              <a:rPr lang="en-US" sz="2200" i="1" dirty="0" err="1">
                <a:latin typeface="+mn-lt"/>
                <a:ea typeface="+mn-ea"/>
                <a:cs typeface="+mn-cs"/>
              </a:rPr>
              <a:t>l'orientamento</a:t>
            </a:r>
            <a:r>
              <a:rPr lang="en-US" sz="2200" i="1" dirty="0">
                <a:latin typeface="+mn-lt"/>
                <a:ea typeface="+mn-ea"/>
                <a:cs typeface="+mn-cs"/>
              </a:rPr>
              <a:t>», </a:t>
            </a:r>
            <a:r>
              <a:rPr lang="en-US" sz="2200" i="1" dirty="0" err="1">
                <a:latin typeface="+mn-lt"/>
                <a:ea typeface="+mn-ea"/>
                <a:cs typeface="+mn-cs"/>
              </a:rPr>
              <a:t>ovunque</a:t>
            </a:r>
            <a:r>
              <a:rPr lang="en-US" sz="2200" i="1" dirty="0">
                <a:latin typeface="+mn-lt"/>
                <a:ea typeface="+mn-ea"/>
                <a:cs typeface="+mn-cs"/>
              </a:rPr>
              <a:t> </a:t>
            </a:r>
            <a:r>
              <a:rPr lang="en-US" sz="2200" i="1" dirty="0" err="1">
                <a:latin typeface="+mn-lt"/>
                <a:ea typeface="+mn-ea"/>
                <a:cs typeface="+mn-cs"/>
              </a:rPr>
              <a:t>ricorra</a:t>
            </a:r>
            <a:r>
              <a:rPr lang="en-US" sz="2200" i="1" dirty="0">
                <a:latin typeface="+mn-lt"/>
                <a:ea typeface="+mn-ea"/>
                <a:cs typeface="+mn-cs"/>
              </a:rPr>
              <a:t>, è da </a:t>
            </a:r>
            <a:r>
              <a:rPr lang="en-US" sz="2200" i="1" dirty="0" err="1">
                <a:latin typeface="+mn-lt"/>
                <a:ea typeface="+mn-ea"/>
                <a:cs typeface="+mn-cs"/>
              </a:rPr>
              <a:t>intendersi</a:t>
            </a:r>
            <a:r>
              <a:rPr lang="en-US" sz="2200" i="1" dirty="0">
                <a:latin typeface="+mn-lt"/>
                <a:ea typeface="+mn-ea"/>
                <a:cs typeface="+mn-cs"/>
              </a:rPr>
              <a:t> </a:t>
            </a:r>
            <a:r>
              <a:rPr lang="en-US" sz="2200" i="1" dirty="0" err="1">
                <a:latin typeface="+mn-lt"/>
                <a:ea typeface="+mn-ea"/>
                <a:cs typeface="+mn-cs"/>
              </a:rPr>
              <a:t>sostituita</a:t>
            </a:r>
            <a:r>
              <a:rPr lang="en-US" sz="2200" i="1" dirty="0">
                <a:latin typeface="+mn-lt"/>
                <a:ea typeface="+mn-ea"/>
                <a:cs typeface="+mn-cs"/>
              </a:rPr>
              <a:t> con  la </a:t>
            </a:r>
            <a:r>
              <a:rPr lang="en-US" sz="2200" i="1" dirty="0" err="1">
                <a:latin typeface="+mn-lt"/>
                <a:ea typeface="+mn-ea"/>
                <a:cs typeface="+mn-cs"/>
              </a:rPr>
              <a:t>denominazione</a:t>
            </a:r>
            <a:r>
              <a:rPr lang="en-US" sz="2200" i="1" dirty="0">
                <a:latin typeface="+mn-lt"/>
                <a:ea typeface="+mn-ea"/>
                <a:cs typeface="+mn-cs"/>
              </a:rPr>
              <a:t> di cui al primo </a:t>
            </a:r>
            <a:r>
              <a:rPr lang="en-US" sz="2200" i="1" dirty="0" err="1">
                <a:latin typeface="+mn-lt"/>
                <a:ea typeface="+mn-ea"/>
                <a:cs typeface="+mn-cs"/>
              </a:rPr>
              <a:t>periodo</a:t>
            </a:r>
            <a:r>
              <a:rPr lang="en-US" sz="2200" i="1" dirty="0">
                <a:latin typeface="+mn-lt"/>
                <a:ea typeface="+mn-ea"/>
                <a:cs typeface="+mn-cs"/>
              </a:rPr>
              <a:t>.</a:t>
            </a:r>
          </a:p>
          <a:p>
            <a:pPr marL="0">
              <a:lnSpc>
                <a:spcPct val="100000"/>
              </a:lnSpc>
              <a:spcBef>
                <a:spcPts val="300"/>
              </a:spcBef>
              <a:spcAft>
                <a:spcPts val="300"/>
              </a:spcAft>
            </a:pPr>
            <a:r>
              <a:rPr lang="en-US" sz="2200" b="1" dirty="0">
                <a:latin typeface="+mn-lt"/>
                <a:ea typeface="+mn-ea"/>
                <a:cs typeface="+mn-cs"/>
              </a:rPr>
              <a:t>In </a:t>
            </a:r>
            <a:r>
              <a:rPr lang="en-US" sz="2200" b="1" dirty="0" err="1">
                <a:latin typeface="+mn-lt"/>
                <a:ea typeface="+mn-ea"/>
                <a:cs typeface="+mn-cs"/>
              </a:rPr>
              <a:t>questo</a:t>
            </a:r>
            <a:r>
              <a:rPr lang="en-US" sz="2200" b="1" dirty="0">
                <a:latin typeface="+mn-lt"/>
                <a:ea typeface="+mn-ea"/>
                <a:cs typeface="+mn-cs"/>
              </a:rPr>
              <a:t> </a:t>
            </a:r>
            <a:r>
              <a:rPr lang="en-US" sz="2200" b="1" dirty="0" err="1">
                <a:latin typeface="+mn-lt"/>
                <a:ea typeface="+mn-ea"/>
                <a:cs typeface="+mn-cs"/>
              </a:rPr>
              <a:t>caso</a:t>
            </a:r>
            <a:r>
              <a:rPr lang="en-US" sz="2200" b="1" dirty="0">
                <a:latin typeface="+mn-lt"/>
                <a:ea typeface="+mn-ea"/>
                <a:cs typeface="+mn-cs"/>
              </a:rPr>
              <a:t>, </a:t>
            </a:r>
            <a:r>
              <a:rPr lang="en-US" sz="2200" b="1" dirty="0" err="1">
                <a:latin typeface="+mn-lt"/>
                <a:ea typeface="+mn-ea"/>
                <a:cs typeface="+mn-cs"/>
              </a:rPr>
              <a:t>quindi</a:t>
            </a:r>
            <a:r>
              <a:rPr lang="en-US" sz="2200" b="1" dirty="0">
                <a:latin typeface="+mn-lt"/>
                <a:ea typeface="+mn-ea"/>
                <a:cs typeface="+mn-cs"/>
              </a:rPr>
              <a:t>, cambia solo la </a:t>
            </a:r>
            <a:r>
              <a:rPr lang="en-US" sz="2200" b="1" dirty="0" err="1">
                <a:latin typeface="+mn-lt"/>
                <a:ea typeface="+mn-ea"/>
                <a:cs typeface="+mn-cs"/>
              </a:rPr>
              <a:t>denominazione</a:t>
            </a:r>
            <a:r>
              <a:rPr lang="en-US" sz="2200" dirty="0">
                <a:latin typeface="+mn-lt"/>
                <a:ea typeface="+mn-ea"/>
                <a:cs typeface="+mn-cs"/>
              </a:rPr>
              <a:t>.</a:t>
            </a:r>
          </a:p>
        </p:txBody>
      </p:sp>
    </p:spTree>
    <p:extLst>
      <p:ext uri="{BB962C8B-B14F-4D97-AF65-F5344CB8AC3E}">
        <p14:creationId xmlns:p14="http://schemas.microsoft.com/office/powerpoint/2010/main" val="239319855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CA8EC1-9F5B-AB70-FB5B-C7803B43D781}"/>
            </a:ext>
          </a:extLst>
        </p:cNvPr>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38" name="Rectangle 37">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9975C418-5EFA-00C3-9752-3C958207D1B3}"/>
              </a:ext>
            </a:extLst>
          </p:cNvPr>
          <p:cNvSpPr>
            <a:spLocks noGrp="1"/>
          </p:cNvSpPr>
          <p:nvPr>
            <p:ph type="title"/>
          </p:nvPr>
        </p:nvSpPr>
        <p:spPr>
          <a:xfrm>
            <a:off x="704088" y="555712"/>
            <a:ext cx="4218435" cy="2390687"/>
          </a:xfrm>
        </p:spPr>
        <p:txBody>
          <a:bodyPr vert="horz" lIns="91440" tIns="45720" rIns="91440" bIns="45720" rtlCol="0" anchor="t">
            <a:normAutofit/>
          </a:bodyPr>
          <a:lstStyle/>
          <a:p>
            <a:pPr defTabSz="914400"/>
            <a:r>
              <a:rPr lang="en-US" sz="4000">
                <a:solidFill>
                  <a:schemeClr val="tx1"/>
                </a:solidFill>
                <a:latin typeface="+mj-lt"/>
                <a:ea typeface="+mj-ea"/>
                <a:cs typeface="+mj-cs"/>
              </a:rPr>
              <a:t>L’educazione civica</a:t>
            </a:r>
          </a:p>
        </p:txBody>
      </p:sp>
      <p:pic>
        <p:nvPicPr>
          <p:cNvPr id="31" name="Graphic 30" descr="Portatile sicuro">
            <a:extLst>
              <a:ext uri="{FF2B5EF4-FFF2-40B4-BE49-F238E27FC236}">
                <a16:creationId xmlns:a16="http://schemas.microsoft.com/office/drawing/2014/main" id="{015C9101-2E88-7AFD-AE9C-4C15CE5E84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15383" y="3210560"/>
            <a:ext cx="2959568" cy="2959568"/>
          </a:xfrm>
          <a:prstGeom prst="rect">
            <a:avLst/>
          </a:prstGeom>
        </p:spPr>
      </p:pic>
      <p:cxnSp>
        <p:nvCxnSpPr>
          <p:cNvPr id="40" name="Straight Connector 39">
            <a:extLst>
              <a:ext uri="{FF2B5EF4-FFF2-40B4-BE49-F238E27FC236}">
                <a16:creationId xmlns:a16="http://schemas.microsoft.com/office/drawing/2014/main" id="{40ADC89C-EB4E-4AA5-ABBD-448BEC5FA3C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255110" y="723900"/>
            <a:ext cx="0" cy="544948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egnaposto testo 2">
            <a:extLst>
              <a:ext uri="{FF2B5EF4-FFF2-40B4-BE49-F238E27FC236}">
                <a16:creationId xmlns:a16="http://schemas.microsoft.com/office/drawing/2014/main" id="{6F00434B-1B0D-98D8-98F8-2A568617524D}"/>
              </a:ext>
            </a:extLst>
          </p:cNvPr>
          <p:cNvSpPr>
            <a:spLocks noGrp="1"/>
          </p:cNvSpPr>
          <p:nvPr>
            <p:ph type="body" idx="1"/>
          </p:nvPr>
        </p:nvSpPr>
        <p:spPr>
          <a:xfrm>
            <a:off x="5255110" y="555712"/>
            <a:ext cx="6237476" cy="5614416"/>
          </a:xfrm>
        </p:spPr>
        <p:txBody>
          <a:bodyPr vert="horz" lIns="91440" tIns="45720" rIns="91440" bIns="45720" rtlCol="0">
            <a:normAutofit/>
          </a:bodyPr>
          <a:lstStyle/>
          <a:p>
            <a:pPr marL="0" algn="just">
              <a:lnSpc>
                <a:spcPct val="100000"/>
              </a:lnSpc>
              <a:spcBef>
                <a:spcPts val="0"/>
              </a:spcBef>
              <a:spcAft>
                <a:spcPts val="300"/>
              </a:spcAft>
            </a:pPr>
            <a:r>
              <a:rPr lang="en-US" sz="1900" dirty="0">
                <a:latin typeface="+mn-lt"/>
                <a:ea typeface="+mn-ea"/>
                <a:cs typeface="+mn-cs"/>
              </a:rPr>
              <a:t>Sempre </a:t>
            </a:r>
            <a:r>
              <a:rPr lang="en-US" sz="1900" dirty="0" err="1">
                <a:latin typeface="+mn-lt"/>
                <a:ea typeface="+mn-ea"/>
                <a:cs typeface="+mn-cs"/>
              </a:rPr>
              <a:t>nell’articolo</a:t>
            </a:r>
            <a:r>
              <a:rPr lang="en-US" sz="1900" dirty="0">
                <a:latin typeface="+mn-lt"/>
                <a:ea typeface="+mn-ea"/>
                <a:cs typeface="+mn-cs"/>
              </a:rPr>
              <a:t> 12 del d. </a:t>
            </a:r>
            <a:r>
              <a:rPr lang="en-US" sz="1900" dirty="0" err="1">
                <a:latin typeface="+mn-lt"/>
                <a:ea typeface="+mn-ea"/>
                <a:cs typeface="+mn-cs"/>
              </a:rPr>
              <a:t>lgs</a:t>
            </a:r>
            <a:r>
              <a:rPr lang="en-US" sz="1900" dirty="0">
                <a:latin typeface="+mn-lt"/>
                <a:ea typeface="+mn-ea"/>
                <a:cs typeface="+mn-cs"/>
              </a:rPr>
              <a:t>. 62/2017, al comma 3 il </a:t>
            </a:r>
            <a:r>
              <a:rPr lang="en-US" sz="1900" dirty="0" err="1">
                <a:latin typeface="+mn-lt"/>
                <a:ea typeface="+mn-ea"/>
                <a:cs typeface="+mn-cs"/>
              </a:rPr>
              <a:t>riferimento</a:t>
            </a:r>
            <a:r>
              <a:rPr lang="en-US" sz="1900" dirty="0">
                <a:latin typeface="+mn-lt"/>
                <a:ea typeface="+mn-ea"/>
                <a:cs typeface="+mn-cs"/>
              </a:rPr>
              <a:t> </a:t>
            </a:r>
            <a:r>
              <a:rPr lang="en-US" sz="1900" dirty="0" err="1">
                <a:latin typeface="+mn-lt"/>
                <a:ea typeface="+mn-ea"/>
                <a:cs typeface="+mn-cs"/>
              </a:rPr>
              <a:t>all’insegnamento</a:t>
            </a:r>
            <a:r>
              <a:rPr lang="en-US" sz="1900" dirty="0">
                <a:latin typeface="+mn-lt"/>
                <a:ea typeface="+mn-ea"/>
                <a:cs typeface="+mn-cs"/>
              </a:rPr>
              <a:t> di “</a:t>
            </a:r>
            <a:r>
              <a:rPr lang="en-US" sz="1900" dirty="0" err="1">
                <a:latin typeface="+mn-lt"/>
                <a:ea typeface="+mn-ea"/>
                <a:cs typeface="+mn-cs"/>
              </a:rPr>
              <a:t>Cittadinanza</a:t>
            </a:r>
            <a:r>
              <a:rPr lang="en-US" sz="1900" dirty="0">
                <a:latin typeface="+mn-lt"/>
                <a:ea typeface="+mn-ea"/>
                <a:cs typeface="+mn-cs"/>
              </a:rPr>
              <a:t> e </a:t>
            </a:r>
            <a:r>
              <a:rPr lang="en-US" sz="1900" dirty="0" err="1">
                <a:latin typeface="+mn-lt"/>
                <a:ea typeface="+mn-ea"/>
                <a:cs typeface="+mn-cs"/>
              </a:rPr>
              <a:t>Costituzione</a:t>
            </a:r>
            <a:r>
              <a:rPr lang="en-US" sz="1900" dirty="0">
                <a:latin typeface="+mn-lt"/>
                <a:ea typeface="+mn-ea"/>
                <a:cs typeface="+mn-cs"/>
              </a:rPr>
              <a:t>” è </a:t>
            </a:r>
            <a:r>
              <a:rPr lang="en-US" sz="1900" dirty="0" err="1">
                <a:latin typeface="+mn-lt"/>
                <a:ea typeface="+mn-ea"/>
                <a:cs typeface="+mn-cs"/>
              </a:rPr>
              <a:t>sostituito</a:t>
            </a:r>
            <a:r>
              <a:rPr lang="en-US" sz="1900" dirty="0">
                <a:latin typeface="+mn-lt"/>
                <a:ea typeface="+mn-ea"/>
                <a:cs typeface="+mn-cs"/>
              </a:rPr>
              <a:t> con </a:t>
            </a:r>
            <a:r>
              <a:rPr lang="en-US" sz="1900" dirty="0" err="1">
                <a:latin typeface="+mn-lt"/>
                <a:ea typeface="+mn-ea"/>
                <a:cs typeface="+mn-cs"/>
              </a:rPr>
              <a:t>quello</a:t>
            </a:r>
            <a:r>
              <a:rPr lang="en-US" sz="1900" dirty="0">
                <a:latin typeface="+mn-lt"/>
                <a:ea typeface="+mn-ea"/>
                <a:cs typeface="+mn-cs"/>
              </a:rPr>
              <a:t> </a:t>
            </a:r>
            <a:r>
              <a:rPr lang="en-US" sz="1900" dirty="0" err="1">
                <a:latin typeface="+mn-lt"/>
                <a:ea typeface="+mn-ea"/>
                <a:cs typeface="+mn-cs"/>
              </a:rPr>
              <a:t>all'Educazione</a:t>
            </a:r>
            <a:r>
              <a:rPr lang="en-US" sz="1900" dirty="0">
                <a:latin typeface="+mn-lt"/>
                <a:ea typeface="+mn-ea"/>
                <a:cs typeface="+mn-cs"/>
              </a:rPr>
              <a:t> </a:t>
            </a:r>
            <a:r>
              <a:rPr lang="en-US" sz="1900" dirty="0" err="1">
                <a:latin typeface="+mn-lt"/>
                <a:ea typeface="+mn-ea"/>
                <a:cs typeface="+mn-cs"/>
              </a:rPr>
              <a:t>civica</a:t>
            </a:r>
            <a:r>
              <a:rPr lang="en-US" sz="1900" dirty="0">
                <a:latin typeface="+mn-lt"/>
                <a:ea typeface="+mn-ea"/>
                <a:cs typeface="+mn-cs"/>
              </a:rPr>
              <a:t>: </a:t>
            </a:r>
            <a:r>
              <a:rPr lang="en-US" sz="1900" b="1" i="1" dirty="0">
                <a:latin typeface="+mn-lt"/>
                <a:ea typeface="+mn-ea"/>
                <a:cs typeface="+mn-cs"/>
              </a:rPr>
              <a:t>«</a:t>
            </a:r>
            <a:r>
              <a:rPr lang="en-US" sz="1900" b="1" i="1" dirty="0" err="1">
                <a:latin typeface="+mn-lt"/>
                <a:ea typeface="+mn-ea"/>
                <a:cs typeface="+mn-cs"/>
              </a:rPr>
              <a:t>L’esame</a:t>
            </a:r>
            <a:r>
              <a:rPr lang="en-US" sz="1900" b="1" i="1" dirty="0">
                <a:latin typeface="+mn-lt"/>
                <a:ea typeface="+mn-ea"/>
                <a:cs typeface="+mn-cs"/>
              </a:rPr>
              <a:t> di </a:t>
            </a:r>
            <a:r>
              <a:rPr lang="en-US" sz="1900" b="1" i="1" dirty="0" err="1">
                <a:latin typeface="+mn-lt"/>
                <a:ea typeface="+mn-ea"/>
                <a:cs typeface="+mn-cs"/>
              </a:rPr>
              <a:t>maturità</a:t>
            </a:r>
            <a:r>
              <a:rPr lang="en-US" sz="1900" b="1" i="1" dirty="0">
                <a:latin typeface="+mn-lt"/>
                <a:ea typeface="+mn-ea"/>
                <a:cs typeface="+mn-cs"/>
              </a:rPr>
              <a:t> </a:t>
            </a:r>
            <a:r>
              <a:rPr lang="en-US" sz="1900" b="1" i="1" dirty="0" err="1">
                <a:latin typeface="+mn-lt"/>
                <a:ea typeface="+mn-ea"/>
                <a:cs typeface="+mn-cs"/>
              </a:rPr>
              <a:t>tiene</a:t>
            </a:r>
            <a:r>
              <a:rPr lang="en-US" sz="1900" b="1" i="1" dirty="0">
                <a:latin typeface="+mn-lt"/>
                <a:ea typeface="+mn-ea"/>
                <a:cs typeface="+mn-cs"/>
              </a:rPr>
              <a:t> </a:t>
            </a:r>
            <a:r>
              <a:rPr lang="en-US" sz="1900" b="1" i="1" dirty="0" err="1">
                <a:latin typeface="+mn-lt"/>
                <a:ea typeface="+mn-ea"/>
                <a:cs typeface="+mn-cs"/>
              </a:rPr>
              <a:t>conto</a:t>
            </a:r>
            <a:r>
              <a:rPr lang="en-US" sz="1900" b="1" i="1" dirty="0">
                <a:latin typeface="+mn-lt"/>
                <a:ea typeface="+mn-ea"/>
                <a:cs typeface="+mn-cs"/>
              </a:rPr>
              <a:t> delle </a:t>
            </a:r>
            <a:r>
              <a:rPr lang="en-US" sz="1900" b="1" i="1" dirty="0" err="1">
                <a:latin typeface="+mn-lt"/>
                <a:ea typeface="+mn-ea"/>
                <a:cs typeface="+mn-cs"/>
              </a:rPr>
              <a:t>competenze</a:t>
            </a:r>
            <a:r>
              <a:rPr lang="en-US" sz="1900" b="1" i="1" dirty="0">
                <a:latin typeface="+mn-lt"/>
                <a:ea typeface="+mn-ea"/>
                <a:cs typeface="+mn-cs"/>
              </a:rPr>
              <a:t> maturate </a:t>
            </a:r>
            <a:r>
              <a:rPr lang="en-US" sz="1900" b="1" i="1" dirty="0" err="1">
                <a:latin typeface="+mn-lt"/>
                <a:ea typeface="+mn-ea"/>
                <a:cs typeface="+mn-cs"/>
              </a:rPr>
              <a:t>nell’ambito</a:t>
            </a:r>
            <a:r>
              <a:rPr lang="en-US" sz="1900" b="1" i="1" dirty="0">
                <a:latin typeface="+mn-lt"/>
                <a:ea typeface="+mn-ea"/>
                <a:cs typeface="+mn-cs"/>
              </a:rPr>
              <a:t> </a:t>
            </a:r>
            <a:r>
              <a:rPr lang="en-US" sz="1900" b="1" i="1" dirty="0" err="1">
                <a:latin typeface="+mn-lt"/>
                <a:ea typeface="+mn-ea"/>
                <a:cs typeface="+mn-cs"/>
              </a:rPr>
              <a:t>dell’insegnamento</a:t>
            </a:r>
            <a:r>
              <a:rPr lang="en-US" sz="1900" b="1" i="1" dirty="0">
                <a:latin typeface="+mn-lt"/>
                <a:ea typeface="+mn-ea"/>
                <a:cs typeface="+mn-cs"/>
              </a:rPr>
              <a:t> </a:t>
            </a:r>
            <a:r>
              <a:rPr lang="en-US" sz="1900" b="1" i="1" dirty="0" err="1">
                <a:latin typeface="+mn-lt"/>
                <a:ea typeface="+mn-ea"/>
                <a:cs typeface="+mn-cs"/>
              </a:rPr>
              <a:t>dell’educazione</a:t>
            </a:r>
            <a:r>
              <a:rPr lang="en-US" sz="1900" b="1" i="1" dirty="0">
                <a:latin typeface="+mn-lt"/>
                <a:ea typeface="+mn-ea"/>
                <a:cs typeface="+mn-cs"/>
              </a:rPr>
              <a:t> </a:t>
            </a:r>
            <a:r>
              <a:rPr lang="en-US" sz="1900" b="1" i="1" dirty="0" err="1">
                <a:latin typeface="+mn-lt"/>
                <a:ea typeface="+mn-ea"/>
                <a:cs typeface="+mn-cs"/>
              </a:rPr>
              <a:t>civica</a:t>
            </a:r>
            <a:r>
              <a:rPr lang="en-US" sz="1900" b="1" i="1" dirty="0">
                <a:latin typeface="+mn-lt"/>
                <a:ea typeface="+mn-ea"/>
                <a:cs typeface="+mn-cs"/>
              </a:rPr>
              <a:t> di cui alla </a:t>
            </a:r>
            <a:r>
              <a:rPr lang="en-US" sz="1900" b="1" i="1" dirty="0" err="1">
                <a:latin typeface="+mn-lt"/>
                <a:ea typeface="+mn-ea"/>
                <a:cs typeface="+mn-cs"/>
              </a:rPr>
              <a:t>legge</a:t>
            </a:r>
            <a:r>
              <a:rPr lang="en-US" sz="1900" b="1" i="1" dirty="0">
                <a:latin typeface="+mn-lt"/>
                <a:ea typeface="+mn-ea"/>
                <a:cs typeface="+mn-cs"/>
              </a:rPr>
              <a:t> 20 </a:t>
            </a:r>
            <a:r>
              <a:rPr lang="en-US" sz="1900" b="1" i="1" dirty="0" err="1">
                <a:latin typeface="+mn-lt"/>
                <a:ea typeface="+mn-ea"/>
                <a:cs typeface="+mn-cs"/>
              </a:rPr>
              <a:t>agosto</a:t>
            </a:r>
            <a:r>
              <a:rPr lang="en-US" sz="1900" b="1" i="1" dirty="0">
                <a:latin typeface="+mn-lt"/>
                <a:ea typeface="+mn-ea"/>
                <a:cs typeface="+mn-cs"/>
              </a:rPr>
              <a:t> 2019, n. 92»</a:t>
            </a:r>
            <a:r>
              <a:rPr lang="en-US" sz="1900" dirty="0">
                <a:latin typeface="+mn-lt"/>
                <a:ea typeface="+mn-ea"/>
                <a:cs typeface="+mn-cs"/>
              </a:rPr>
              <a:t>.</a:t>
            </a:r>
          </a:p>
          <a:p>
            <a:pPr marL="0" algn="just">
              <a:lnSpc>
                <a:spcPct val="100000"/>
              </a:lnSpc>
              <a:spcBef>
                <a:spcPts val="0"/>
              </a:spcBef>
              <a:spcAft>
                <a:spcPts val="300"/>
              </a:spcAft>
            </a:pPr>
            <a:endParaRPr lang="en-US" sz="1900" dirty="0">
              <a:latin typeface="+mn-lt"/>
              <a:ea typeface="+mn-ea"/>
              <a:cs typeface="+mn-cs"/>
            </a:endParaRPr>
          </a:p>
          <a:p>
            <a:pPr marL="0" algn="just">
              <a:lnSpc>
                <a:spcPct val="100000"/>
              </a:lnSpc>
              <a:spcBef>
                <a:spcPts val="0"/>
              </a:spcBef>
              <a:spcAft>
                <a:spcPts val="300"/>
              </a:spcAft>
            </a:pPr>
            <a:r>
              <a:rPr lang="en-US" sz="1900" dirty="0" err="1">
                <a:latin typeface="+mn-lt"/>
                <a:ea typeface="+mn-ea"/>
                <a:cs typeface="+mn-cs"/>
              </a:rPr>
              <a:t>Attenzione</a:t>
            </a:r>
            <a:r>
              <a:rPr lang="en-US" sz="1900" dirty="0">
                <a:latin typeface="+mn-lt"/>
                <a:ea typeface="+mn-ea"/>
                <a:cs typeface="+mn-cs"/>
              </a:rPr>
              <a:t> </a:t>
            </a:r>
            <a:r>
              <a:rPr lang="en-US" sz="1900" dirty="0" err="1">
                <a:latin typeface="+mn-lt"/>
                <a:ea typeface="+mn-ea"/>
                <a:cs typeface="+mn-cs"/>
              </a:rPr>
              <a:t>all’espressione</a:t>
            </a:r>
            <a:r>
              <a:rPr lang="en-US" sz="1900" dirty="0">
                <a:latin typeface="+mn-lt"/>
                <a:ea typeface="+mn-ea"/>
                <a:cs typeface="+mn-cs"/>
              </a:rPr>
              <a:t>: “</a:t>
            </a:r>
            <a:r>
              <a:rPr lang="en-US" sz="1900" b="1" dirty="0">
                <a:latin typeface="+mn-lt"/>
                <a:ea typeface="+mn-ea"/>
                <a:cs typeface="+mn-cs"/>
              </a:rPr>
              <a:t>le </a:t>
            </a:r>
            <a:r>
              <a:rPr lang="en-US" sz="1900" b="1" dirty="0" err="1">
                <a:latin typeface="+mn-lt"/>
                <a:ea typeface="+mn-ea"/>
                <a:cs typeface="+mn-cs"/>
              </a:rPr>
              <a:t>competenze</a:t>
            </a:r>
            <a:r>
              <a:rPr lang="en-US" sz="1900" b="1" dirty="0">
                <a:latin typeface="+mn-lt"/>
                <a:ea typeface="+mn-ea"/>
                <a:cs typeface="+mn-cs"/>
              </a:rPr>
              <a:t> maturate</a:t>
            </a:r>
            <a:r>
              <a:rPr lang="en-US" sz="1900" dirty="0">
                <a:latin typeface="+mn-lt"/>
                <a:ea typeface="+mn-ea"/>
                <a:cs typeface="+mn-cs"/>
              </a:rPr>
              <a:t>” (</a:t>
            </a:r>
            <a:r>
              <a:rPr lang="en-US" sz="1900" dirty="0" err="1">
                <a:latin typeface="+mn-lt"/>
                <a:ea typeface="+mn-ea"/>
                <a:cs typeface="+mn-cs"/>
              </a:rPr>
              <a:t>nel</a:t>
            </a:r>
            <a:r>
              <a:rPr lang="en-US" sz="1900" dirty="0">
                <a:latin typeface="+mn-lt"/>
                <a:ea typeface="+mn-ea"/>
                <a:cs typeface="+mn-cs"/>
              </a:rPr>
              <a:t> testo </a:t>
            </a:r>
            <a:r>
              <a:rPr lang="en-US" sz="1900" dirty="0" err="1">
                <a:latin typeface="+mn-lt"/>
                <a:ea typeface="+mn-ea"/>
                <a:cs typeface="+mn-cs"/>
              </a:rPr>
              <a:t>previgente</a:t>
            </a:r>
            <a:r>
              <a:rPr lang="en-US" sz="1900" dirty="0">
                <a:latin typeface="+mn-lt"/>
                <a:ea typeface="+mn-ea"/>
                <a:cs typeface="+mn-cs"/>
              </a:rPr>
              <a:t> </a:t>
            </a:r>
            <a:r>
              <a:rPr lang="en-US" sz="1900" dirty="0" err="1">
                <a:latin typeface="+mn-lt"/>
                <a:ea typeface="+mn-ea"/>
                <a:cs typeface="+mn-cs"/>
              </a:rPr>
              <a:t>erano</a:t>
            </a:r>
            <a:r>
              <a:rPr lang="en-US" sz="1900" dirty="0">
                <a:latin typeface="+mn-lt"/>
                <a:ea typeface="+mn-ea"/>
                <a:cs typeface="+mn-cs"/>
              </a:rPr>
              <a:t> “le </a:t>
            </a:r>
            <a:r>
              <a:rPr lang="en-US" sz="1900" dirty="0" err="1">
                <a:latin typeface="+mn-lt"/>
                <a:ea typeface="+mn-ea"/>
                <a:cs typeface="+mn-cs"/>
              </a:rPr>
              <a:t>attività</a:t>
            </a:r>
            <a:r>
              <a:rPr lang="en-US" sz="1900" dirty="0">
                <a:latin typeface="+mn-lt"/>
                <a:ea typeface="+mn-ea"/>
                <a:cs typeface="+mn-cs"/>
              </a:rPr>
              <a:t> </a:t>
            </a:r>
            <a:r>
              <a:rPr lang="en-US" sz="1900" dirty="0" err="1">
                <a:latin typeface="+mn-lt"/>
                <a:ea typeface="+mn-ea"/>
                <a:cs typeface="+mn-cs"/>
              </a:rPr>
              <a:t>svolte</a:t>
            </a:r>
            <a:r>
              <a:rPr lang="en-US" sz="1900" dirty="0">
                <a:latin typeface="+mn-lt"/>
                <a:ea typeface="+mn-ea"/>
                <a:cs typeface="+mn-cs"/>
              </a:rPr>
              <a:t>”); </a:t>
            </a:r>
            <a:r>
              <a:rPr lang="en-US" sz="1900" dirty="0" err="1">
                <a:latin typeface="+mn-lt"/>
                <a:ea typeface="+mn-ea"/>
                <a:cs typeface="+mn-cs"/>
              </a:rPr>
              <a:t>evidentemente</a:t>
            </a:r>
            <a:r>
              <a:rPr lang="en-US" sz="1900" dirty="0">
                <a:latin typeface="+mn-lt"/>
                <a:ea typeface="+mn-ea"/>
                <a:cs typeface="+mn-cs"/>
              </a:rPr>
              <a:t> esse </a:t>
            </a:r>
            <a:r>
              <a:rPr lang="en-US" sz="1900" dirty="0" err="1">
                <a:latin typeface="+mn-lt"/>
                <a:ea typeface="+mn-ea"/>
                <a:cs typeface="+mn-cs"/>
              </a:rPr>
              <a:t>rivestono</a:t>
            </a:r>
            <a:r>
              <a:rPr lang="en-US" sz="1900" dirty="0">
                <a:latin typeface="+mn-lt"/>
                <a:ea typeface="+mn-ea"/>
                <a:cs typeface="+mn-cs"/>
              </a:rPr>
              <a:t> un </a:t>
            </a:r>
            <a:r>
              <a:rPr lang="en-US" sz="1900" dirty="0" err="1">
                <a:latin typeface="+mn-lt"/>
                <a:ea typeface="+mn-ea"/>
                <a:cs typeface="+mn-cs"/>
              </a:rPr>
              <a:t>ruolo</a:t>
            </a:r>
            <a:r>
              <a:rPr lang="en-US" sz="1900" dirty="0">
                <a:latin typeface="+mn-lt"/>
                <a:ea typeface="+mn-ea"/>
                <a:cs typeface="+mn-cs"/>
              </a:rPr>
              <a:t> </a:t>
            </a:r>
            <a:r>
              <a:rPr lang="en-US" sz="1900" dirty="0" err="1">
                <a:latin typeface="+mn-lt"/>
                <a:ea typeface="+mn-ea"/>
                <a:cs typeface="+mn-cs"/>
              </a:rPr>
              <a:t>importante</a:t>
            </a:r>
            <a:r>
              <a:rPr lang="en-US" sz="1900" dirty="0">
                <a:latin typeface="+mn-lt"/>
                <a:ea typeface="+mn-ea"/>
                <a:cs typeface="+mn-cs"/>
              </a:rPr>
              <a:t> </a:t>
            </a:r>
            <a:r>
              <a:rPr lang="en-US" sz="1900" dirty="0" err="1">
                <a:latin typeface="+mn-lt"/>
                <a:ea typeface="+mn-ea"/>
                <a:cs typeface="+mn-cs"/>
              </a:rPr>
              <a:t>nella</a:t>
            </a:r>
            <a:r>
              <a:rPr lang="en-US" sz="1900" dirty="0">
                <a:latin typeface="+mn-lt"/>
                <a:ea typeface="+mn-ea"/>
                <a:cs typeface="+mn-cs"/>
              </a:rPr>
              <a:t> </a:t>
            </a:r>
            <a:r>
              <a:rPr lang="en-US" sz="1900" dirty="0" err="1">
                <a:latin typeface="+mn-lt"/>
                <a:ea typeface="+mn-ea"/>
                <a:cs typeface="+mn-cs"/>
              </a:rPr>
              <a:t>maturazione</a:t>
            </a:r>
            <a:r>
              <a:rPr lang="en-US" sz="1900" dirty="0">
                <a:latin typeface="+mn-lt"/>
                <a:ea typeface="+mn-ea"/>
                <a:cs typeface="+mn-cs"/>
              </a:rPr>
              <a:t> </a:t>
            </a:r>
            <a:r>
              <a:rPr lang="en-US" sz="1900" dirty="0" err="1">
                <a:latin typeface="+mn-lt"/>
                <a:ea typeface="+mn-ea"/>
                <a:cs typeface="+mn-cs"/>
              </a:rPr>
              <a:t>personale</a:t>
            </a:r>
            <a:r>
              <a:rPr lang="en-US" sz="1900" dirty="0">
                <a:latin typeface="+mn-lt"/>
                <a:ea typeface="+mn-ea"/>
                <a:cs typeface="+mn-cs"/>
              </a:rPr>
              <a:t> </a:t>
            </a:r>
            <a:r>
              <a:rPr lang="en-US" sz="1900" dirty="0" err="1">
                <a:latin typeface="+mn-lt"/>
                <a:ea typeface="+mn-ea"/>
                <a:cs typeface="+mn-cs"/>
              </a:rPr>
              <a:t>che</a:t>
            </a:r>
            <a:r>
              <a:rPr lang="en-US" sz="1900" dirty="0">
                <a:latin typeface="+mn-lt"/>
                <a:ea typeface="+mn-ea"/>
                <a:cs typeface="+mn-cs"/>
              </a:rPr>
              <a:t> </a:t>
            </a:r>
            <a:r>
              <a:rPr lang="en-US" sz="1900" dirty="0" err="1">
                <a:latin typeface="+mn-lt"/>
                <a:ea typeface="+mn-ea"/>
                <a:cs typeface="+mn-cs"/>
              </a:rPr>
              <a:t>l’esame</a:t>
            </a:r>
            <a:r>
              <a:rPr lang="en-US" sz="1900" dirty="0">
                <a:latin typeface="+mn-lt"/>
                <a:ea typeface="+mn-ea"/>
                <a:cs typeface="+mn-cs"/>
              </a:rPr>
              <a:t> è </a:t>
            </a:r>
            <a:r>
              <a:rPr lang="en-US" sz="1900" dirty="0" err="1">
                <a:latin typeface="+mn-lt"/>
                <a:ea typeface="+mn-ea"/>
                <a:cs typeface="+mn-cs"/>
              </a:rPr>
              <a:t>chiamato</a:t>
            </a:r>
            <a:r>
              <a:rPr lang="en-US" sz="1900" dirty="0">
                <a:latin typeface="+mn-lt"/>
                <a:ea typeface="+mn-ea"/>
                <a:cs typeface="+mn-cs"/>
              </a:rPr>
              <a:t> a </a:t>
            </a:r>
            <a:r>
              <a:rPr lang="en-US" sz="1900" dirty="0" err="1">
                <a:latin typeface="+mn-lt"/>
                <a:ea typeface="+mn-ea"/>
                <a:cs typeface="+mn-cs"/>
              </a:rPr>
              <a:t>verificare</a:t>
            </a:r>
            <a:r>
              <a:rPr lang="en-US" sz="1900" dirty="0">
                <a:latin typeface="+mn-lt"/>
                <a:ea typeface="+mn-ea"/>
                <a:cs typeface="+mn-cs"/>
              </a:rPr>
              <a:t>.</a:t>
            </a:r>
          </a:p>
          <a:p>
            <a:pPr marL="0" algn="just">
              <a:lnSpc>
                <a:spcPct val="100000"/>
              </a:lnSpc>
              <a:spcBef>
                <a:spcPts val="0"/>
              </a:spcBef>
              <a:spcAft>
                <a:spcPts val="300"/>
              </a:spcAft>
            </a:pPr>
            <a:endParaRPr lang="en-US" sz="1900" dirty="0">
              <a:latin typeface="+mn-lt"/>
              <a:ea typeface="+mn-ea"/>
              <a:cs typeface="+mn-cs"/>
            </a:endParaRPr>
          </a:p>
          <a:p>
            <a:pPr marL="0" algn="just">
              <a:lnSpc>
                <a:spcPct val="100000"/>
              </a:lnSpc>
              <a:spcBef>
                <a:spcPts val="0"/>
              </a:spcBef>
              <a:spcAft>
                <a:spcPts val="300"/>
              </a:spcAft>
            </a:pPr>
            <a:r>
              <a:rPr lang="en-US" sz="1900" dirty="0" err="1">
                <a:latin typeface="+mn-lt"/>
                <a:ea typeface="+mn-ea"/>
                <a:cs typeface="+mn-cs"/>
              </a:rPr>
              <a:t>Ritroviamo</a:t>
            </a:r>
            <a:r>
              <a:rPr lang="en-US" sz="1900" dirty="0">
                <a:latin typeface="+mn-lt"/>
                <a:ea typeface="+mn-ea"/>
                <a:cs typeface="+mn-cs"/>
              </a:rPr>
              <a:t> la </a:t>
            </a:r>
            <a:r>
              <a:rPr lang="en-US" sz="1900" dirty="0" err="1">
                <a:latin typeface="+mn-lt"/>
                <a:ea typeface="+mn-ea"/>
                <a:cs typeface="+mn-cs"/>
              </a:rPr>
              <a:t>stessa</a:t>
            </a:r>
            <a:r>
              <a:rPr lang="en-US" sz="1900" dirty="0">
                <a:latin typeface="+mn-lt"/>
                <a:ea typeface="+mn-ea"/>
                <a:cs typeface="+mn-cs"/>
              </a:rPr>
              <a:t> </a:t>
            </a:r>
            <a:r>
              <a:rPr lang="en-US" sz="1900" dirty="0" err="1">
                <a:latin typeface="+mn-lt"/>
                <a:ea typeface="+mn-ea"/>
                <a:cs typeface="+mn-cs"/>
              </a:rPr>
              <a:t>espressione</a:t>
            </a:r>
            <a:r>
              <a:rPr lang="en-US" sz="1900" dirty="0">
                <a:latin typeface="+mn-lt"/>
                <a:ea typeface="+mn-ea"/>
                <a:cs typeface="+mn-cs"/>
              </a:rPr>
              <a:t> </a:t>
            </a:r>
            <a:r>
              <a:rPr lang="en-US" sz="1900" dirty="0" err="1">
                <a:latin typeface="+mn-lt"/>
                <a:ea typeface="+mn-ea"/>
                <a:cs typeface="+mn-cs"/>
              </a:rPr>
              <a:t>nel</a:t>
            </a:r>
            <a:r>
              <a:rPr lang="en-US" sz="1900" dirty="0">
                <a:latin typeface="+mn-lt"/>
                <a:ea typeface="+mn-ea"/>
                <a:cs typeface="+mn-cs"/>
              </a:rPr>
              <a:t> comma 9 </a:t>
            </a:r>
            <a:r>
              <a:rPr lang="en-US" sz="1900" dirty="0" err="1">
                <a:latin typeface="+mn-lt"/>
                <a:ea typeface="+mn-ea"/>
                <a:cs typeface="+mn-cs"/>
              </a:rPr>
              <a:t>dell’art</a:t>
            </a:r>
            <a:r>
              <a:rPr lang="en-US" sz="1900" dirty="0">
                <a:latin typeface="+mn-lt"/>
                <a:ea typeface="+mn-ea"/>
                <a:cs typeface="+mn-cs"/>
              </a:rPr>
              <a:t>. 17, </a:t>
            </a:r>
            <a:r>
              <a:rPr lang="en-US" sz="1900" dirty="0" err="1">
                <a:latin typeface="+mn-lt"/>
                <a:ea typeface="+mn-ea"/>
                <a:cs typeface="+mn-cs"/>
              </a:rPr>
              <a:t>dedicato</a:t>
            </a:r>
            <a:r>
              <a:rPr lang="en-US" sz="1900" dirty="0">
                <a:latin typeface="+mn-lt"/>
                <a:ea typeface="+mn-ea"/>
                <a:cs typeface="+mn-cs"/>
              </a:rPr>
              <a:t> al </a:t>
            </a:r>
            <a:r>
              <a:rPr lang="en-US" sz="1900" dirty="0" err="1">
                <a:latin typeface="+mn-lt"/>
                <a:ea typeface="+mn-ea"/>
                <a:cs typeface="+mn-cs"/>
              </a:rPr>
              <a:t>colloquio</a:t>
            </a:r>
            <a:r>
              <a:rPr lang="en-US" sz="1900" dirty="0">
                <a:latin typeface="+mn-lt"/>
                <a:ea typeface="+mn-ea"/>
                <a:cs typeface="+mn-cs"/>
              </a:rPr>
              <a:t>: «</a:t>
            </a:r>
            <a:r>
              <a:rPr lang="en-US" sz="1900" i="1" dirty="0">
                <a:latin typeface="+mn-lt"/>
                <a:ea typeface="+mn-ea"/>
                <a:cs typeface="+mn-cs"/>
              </a:rPr>
              <a:t>La </a:t>
            </a:r>
            <a:r>
              <a:rPr lang="en-US" sz="1900" i="1" dirty="0" err="1">
                <a:latin typeface="+mn-lt"/>
                <a:ea typeface="+mn-ea"/>
                <a:cs typeface="+mn-cs"/>
              </a:rPr>
              <a:t>commissione</a:t>
            </a:r>
            <a:r>
              <a:rPr lang="en-US" sz="1900" i="1" dirty="0">
                <a:latin typeface="+mn-lt"/>
                <a:ea typeface="+mn-ea"/>
                <a:cs typeface="+mn-cs"/>
              </a:rPr>
              <a:t> </a:t>
            </a:r>
            <a:r>
              <a:rPr lang="en-US" sz="1900" i="1" dirty="0" err="1">
                <a:latin typeface="+mn-lt"/>
                <a:ea typeface="+mn-ea"/>
                <a:cs typeface="+mn-cs"/>
              </a:rPr>
              <a:t>d’esame</a:t>
            </a:r>
            <a:r>
              <a:rPr lang="en-US" sz="1900" i="1" dirty="0">
                <a:latin typeface="+mn-lt"/>
                <a:ea typeface="+mn-ea"/>
                <a:cs typeface="+mn-cs"/>
              </a:rPr>
              <a:t> </a:t>
            </a:r>
            <a:r>
              <a:rPr lang="en-US" sz="1900" i="1" dirty="0" err="1">
                <a:latin typeface="+mn-lt"/>
                <a:ea typeface="+mn-ea"/>
                <a:cs typeface="+mn-cs"/>
              </a:rPr>
              <a:t>tiene</a:t>
            </a:r>
            <a:r>
              <a:rPr lang="en-US" sz="1900" i="1" dirty="0">
                <a:latin typeface="+mn-lt"/>
                <a:ea typeface="+mn-ea"/>
                <a:cs typeface="+mn-cs"/>
              </a:rPr>
              <a:t>, </a:t>
            </a:r>
            <a:r>
              <a:rPr lang="en-US" sz="1900" i="1" dirty="0" err="1">
                <a:latin typeface="+mn-lt"/>
                <a:ea typeface="+mn-ea"/>
                <a:cs typeface="+mn-cs"/>
              </a:rPr>
              <a:t>altresì</a:t>
            </a:r>
            <a:r>
              <a:rPr lang="en-US" sz="1900" i="1" dirty="0">
                <a:latin typeface="+mn-lt"/>
                <a:ea typeface="+mn-ea"/>
                <a:cs typeface="+mn-cs"/>
              </a:rPr>
              <a:t>, </a:t>
            </a:r>
            <a:r>
              <a:rPr lang="en-US" sz="1900" i="1" dirty="0" err="1">
                <a:latin typeface="+mn-lt"/>
                <a:ea typeface="+mn-ea"/>
                <a:cs typeface="+mn-cs"/>
              </a:rPr>
              <a:t>conto</a:t>
            </a:r>
            <a:r>
              <a:rPr lang="en-US" sz="1900" i="1" dirty="0">
                <a:latin typeface="+mn-lt"/>
                <a:ea typeface="+mn-ea"/>
                <a:cs typeface="+mn-cs"/>
              </a:rPr>
              <a:t> delle </a:t>
            </a:r>
            <a:r>
              <a:rPr lang="en-US" sz="1900" b="1" i="1" dirty="0" err="1">
                <a:latin typeface="+mn-lt"/>
                <a:ea typeface="+mn-ea"/>
                <a:cs typeface="+mn-cs"/>
              </a:rPr>
              <a:t>competenze</a:t>
            </a:r>
            <a:r>
              <a:rPr lang="en-US" sz="1900" b="1" i="1" dirty="0">
                <a:latin typeface="+mn-lt"/>
                <a:ea typeface="+mn-ea"/>
                <a:cs typeface="+mn-cs"/>
              </a:rPr>
              <a:t> maturate </a:t>
            </a:r>
            <a:r>
              <a:rPr lang="en-US" sz="1900" b="1" i="1" dirty="0" err="1">
                <a:latin typeface="+mn-lt"/>
                <a:ea typeface="+mn-ea"/>
                <a:cs typeface="+mn-cs"/>
              </a:rPr>
              <a:t>nell’insegnamento</a:t>
            </a:r>
            <a:r>
              <a:rPr lang="en-US" sz="1900" b="1" i="1" dirty="0">
                <a:latin typeface="+mn-lt"/>
                <a:ea typeface="+mn-ea"/>
                <a:cs typeface="+mn-cs"/>
              </a:rPr>
              <a:t> </a:t>
            </a:r>
            <a:r>
              <a:rPr lang="en-US" sz="1900" b="1" i="1" dirty="0" err="1">
                <a:latin typeface="+mn-lt"/>
                <a:ea typeface="+mn-ea"/>
                <a:cs typeface="+mn-cs"/>
              </a:rPr>
              <a:t>trasversale</a:t>
            </a:r>
            <a:r>
              <a:rPr lang="en-US" sz="1900" b="1" i="1" dirty="0">
                <a:latin typeface="+mn-lt"/>
                <a:ea typeface="+mn-ea"/>
                <a:cs typeface="+mn-cs"/>
              </a:rPr>
              <a:t> </a:t>
            </a:r>
            <a:r>
              <a:rPr lang="en-US" sz="1900" b="1" i="1" dirty="0" err="1">
                <a:latin typeface="+mn-lt"/>
                <a:ea typeface="+mn-ea"/>
                <a:cs typeface="+mn-cs"/>
              </a:rPr>
              <a:t>dell’educazione</a:t>
            </a:r>
            <a:r>
              <a:rPr lang="en-US" sz="1900" b="1" i="1" dirty="0">
                <a:latin typeface="+mn-lt"/>
                <a:ea typeface="+mn-ea"/>
                <a:cs typeface="+mn-cs"/>
              </a:rPr>
              <a:t> </a:t>
            </a:r>
            <a:r>
              <a:rPr lang="en-US" sz="1900" b="1" i="1" dirty="0" err="1">
                <a:latin typeface="+mn-lt"/>
                <a:ea typeface="+mn-ea"/>
                <a:cs typeface="+mn-cs"/>
              </a:rPr>
              <a:t>civica</a:t>
            </a:r>
            <a:r>
              <a:rPr lang="en-US" sz="1900" i="1" dirty="0">
                <a:latin typeface="+mn-lt"/>
                <a:ea typeface="+mn-ea"/>
                <a:cs typeface="+mn-cs"/>
              </a:rPr>
              <a:t>, come definite </a:t>
            </a:r>
            <a:r>
              <a:rPr lang="en-US" sz="1900" i="1" dirty="0" err="1">
                <a:latin typeface="+mn-lt"/>
                <a:ea typeface="+mn-ea"/>
                <a:cs typeface="+mn-cs"/>
              </a:rPr>
              <a:t>nel</a:t>
            </a:r>
            <a:r>
              <a:rPr lang="en-US" sz="1900" i="1" dirty="0">
                <a:latin typeface="+mn-lt"/>
                <a:ea typeface="+mn-ea"/>
                <a:cs typeface="+mn-cs"/>
              </a:rPr>
              <a:t> </a:t>
            </a:r>
            <a:r>
              <a:rPr lang="en-US" sz="1900" i="1" dirty="0" err="1">
                <a:latin typeface="+mn-lt"/>
                <a:ea typeface="+mn-ea"/>
                <a:cs typeface="+mn-cs"/>
              </a:rPr>
              <a:t>curricolo</a:t>
            </a:r>
            <a:r>
              <a:rPr lang="en-US" sz="1900" i="1" dirty="0">
                <a:latin typeface="+mn-lt"/>
                <a:ea typeface="+mn-ea"/>
                <a:cs typeface="+mn-cs"/>
              </a:rPr>
              <a:t> </a:t>
            </a:r>
            <a:r>
              <a:rPr lang="en-US" sz="1900" i="1" dirty="0" err="1">
                <a:latin typeface="+mn-lt"/>
                <a:ea typeface="+mn-ea"/>
                <a:cs typeface="+mn-cs"/>
              </a:rPr>
              <a:t>d’istituto</a:t>
            </a:r>
            <a:r>
              <a:rPr lang="en-US" sz="1900" i="1" dirty="0">
                <a:latin typeface="+mn-lt"/>
                <a:ea typeface="+mn-ea"/>
                <a:cs typeface="+mn-cs"/>
              </a:rPr>
              <a:t> e </a:t>
            </a:r>
            <a:r>
              <a:rPr lang="en-US" sz="1900" i="1" dirty="0" err="1">
                <a:latin typeface="+mn-lt"/>
                <a:ea typeface="+mn-ea"/>
                <a:cs typeface="+mn-cs"/>
              </a:rPr>
              <a:t>documentate</a:t>
            </a:r>
            <a:r>
              <a:rPr lang="en-US" sz="1900" i="1" dirty="0">
                <a:latin typeface="+mn-lt"/>
                <a:ea typeface="+mn-ea"/>
                <a:cs typeface="+mn-cs"/>
              </a:rPr>
              <a:t> </a:t>
            </a:r>
            <a:r>
              <a:rPr lang="en-US" sz="1900" i="1" dirty="0" err="1">
                <a:latin typeface="+mn-lt"/>
                <a:ea typeface="+mn-ea"/>
                <a:cs typeface="+mn-cs"/>
              </a:rPr>
              <a:t>dalle</a:t>
            </a:r>
            <a:r>
              <a:rPr lang="en-US" sz="1900" i="1" dirty="0">
                <a:latin typeface="+mn-lt"/>
                <a:ea typeface="+mn-ea"/>
                <a:cs typeface="+mn-cs"/>
              </a:rPr>
              <a:t> </a:t>
            </a:r>
            <a:r>
              <a:rPr lang="en-US" sz="1900" i="1" dirty="0" err="1">
                <a:latin typeface="+mn-lt"/>
                <a:ea typeface="+mn-ea"/>
                <a:cs typeface="+mn-cs"/>
              </a:rPr>
              <a:t>attività</a:t>
            </a:r>
            <a:r>
              <a:rPr lang="en-US" sz="1900" i="1" dirty="0">
                <a:latin typeface="+mn-lt"/>
                <a:ea typeface="+mn-ea"/>
                <a:cs typeface="+mn-cs"/>
              </a:rPr>
              <a:t> indicate </a:t>
            </a:r>
            <a:r>
              <a:rPr lang="en-US" sz="1900" i="1" dirty="0" err="1">
                <a:latin typeface="+mn-lt"/>
                <a:ea typeface="+mn-ea"/>
                <a:cs typeface="+mn-cs"/>
              </a:rPr>
              <a:t>nel</a:t>
            </a:r>
            <a:r>
              <a:rPr lang="en-US" sz="1900" i="1" dirty="0">
                <a:latin typeface="+mn-lt"/>
                <a:ea typeface="+mn-ea"/>
                <a:cs typeface="+mn-cs"/>
              </a:rPr>
              <a:t> </a:t>
            </a:r>
            <a:r>
              <a:rPr lang="en-US" sz="1900" i="1" dirty="0" err="1">
                <a:latin typeface="+mn-lt"/>
                <a:ea typeface="+mn-ea"/>
                <a:cs typeface="+mn-cs"/>
              </a:rPr>
              <a:t>documento</a:t>
            </a:r>
            <a:r>
              <a:rPr lang="en-US" sz="1900" i="1" dirty="0">
                <a:latin typeface="+mn-lt"/>
                <a:ea typeface="+mn-ea"/>
                <a:cs typeface="+mn-cs"/>
              </a:rPr>
              <a:t> del </a:t>
            </a:r>
            <a:r>
              <a:rPr lang="en-US" sz="1900" i="1" dirty="0" err="1">
                <a:latin typeface="+mn-lt"/>
                <a:ea typeface="+mn-ea"/>
                <a:cs typeface="+mn-cs"/>
              </a:rPr>
              <a:t>consiglio</a:t>
            </a:r>
            <a:r>
              <a:rPr lang="en-US" sz="1900" i="1" dirty="0">
                <a:latin typeface="+mn-lt"/>
                <a:ea typeface="+mn-ea"/>
                <a:cs typeface="+mn-cs"/>
              </a:rPr>
              <a:t> di </a:t>
            </a:r>
            <a:r>
              <a:rPr lang="en-US" sz="1900" i="1" dirty="0" err="1">
                <a:latin typeface="+mn-lt"/>
                <a:ea typeface="+mn-ea"/>
                <a:cs typeface="+mn-cs"/>
              </a:rPr>
              <a:t>classe</a:t>
            </a:r>
            <a:r>
              <a:rPr lang="en-US" sz="1900" i="1" dirty="0">
                <a:latin typeface="+mn-lt"/>
                <a:ea typeface="+mn-ea"/>
                <a:cs typeface="+mn-cs"/>
              </a:rPr>
              <a:t>»</a:t>
            </a:r>
            <a:r>
              <a:rPr lang="en-US" sz="1900" dirty="0">
                <a:latin typeface="+mn-lt"/>
                <a:ea typeface="+mn-ea"/>
                <a:cs typeface="+mn-cs"/>
              </a:rPr>
              <a:t>.</a:t>
            </a:r>
          </a:p>
        </p:txBody>
      </p:sp>
    </p:spTree>
    <p:extLst>
      <p:ext uri="{BB962C8B-B14F-4D97-AF65-F5344CB8AC3E}">
        <p14:creationId xmlns:p14="http://schemas.microsoft.com/office/powerpoint/2010/main" val="2614685671"/>
      </p:ext>
    </p:extLst>
  </p:cSld>
  <p:clrMapOvr>
    <a:masterClrMapping/>
  </p:clrMapOvr>
  <p:transition spd="med"/>
</p:sld>
</file>

<file path=ppt/theme/theme1.xml><?xml version="1.0" encoding="utf-8"?>
<a:theme xmlns:a="http://schemas.openxmlformats.org/drawingml/2006/main" name="ChronicleVTI">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120</TotalTime>
  <Words>5838</Words>
  <Application>Microsoft Macintosh PowerPoint</Application>
  <PresentationFormat>Widescreen</PresentationFormat>
  <Paragraphs>355</Paragraphs>
  <Slides>53</Slides>
  <Notes>9</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53</vt:i4>
      </vt:variant>
    </vt:vector>
  </HeadingPairs>
  <TitlesOfParts>
    <vt:vector size="63" baseType="lpstr">
      <vt:lpstr>Aptos</vt:lpstr>
      <vt:lpstr>Arial</vt:lpstr>
      <vt:lpstr>Calibri</vt:lpstr>
      <vt:lpstr>Calisto MT</vt:lpstr>
      <vt:lpstr>English111 Adagio BT</vt:lpstr>
      <vt:lpstr>Garamond</vt:lpstr>
      <vt:lpstr>Segoe UI</vt:lpstr>
      <vt:lpstr>Times New Roman</vt:lpstr>
      <vt:lpstr>Univers Condensed</vt:lpstr>
      <vt:lpstr>ChronicleVTI</vt:lpstr>
      <vt:lpstr>Verso il nuovo esame di maturità  CARRARA Incontro UCIIM 11 MAGGIO 2026</vt:lpstr>
      <vt:lpstr>Il decreto legge n. 127/2025</vt:lpstr>
      <vt:lpstr>Struttura dell’articolo 1  del decreto legge n. 127/2025</vt:lpstr>
      <vt:lpstr>Una nuova denominazione  (art. 1 c. 1 e c. 2) </vt:lpstr>
      <vt:lpstr>Un esame “di maturità”</vt:lpstr>
      <vt:lpstr>La funzione orientativa</vt:lpstr>
      <vt:lpstr>La formazione scuola-lavoro</vt:lpstr>
      <vt:lpstr>La formazione scuola-lavoro</vt:lpstr>
      <vt:lpstr>L’educazione civica</vt:lpstr>
      <vt:lpstr>Commissioni più snelle</vt:lpstr>
      <vt:lpstr>Validità dell’esame</vt:lpstr>
      <vt:lpstr>Il “decreto materie”</vt:lpstr>
      <vt:lpstr>Un colloquio concentrato  su 4 discipline</vt:lpstr>
      <vt:lpstr>Un colloquio che mira a valorizzare  lo  sviluppo integrale della persona</vt:lpstr>
      <vt:lpstr>Le novità relative al punteggio integrativo</vt:lpstr>
      <vt:lpstr>La formazione per i commissari d’esame</vt:lpstr>
      <vt:lpstr>Presentazione standard di PowerPoint</vt:lpstr>
      <vt:lpstr>La scelta delle discipline</vt:lpstr>
      <vt:lpstr>Il colloquio</vt:lpstr>
      <vt:lpstr>Il colloquio - articolazione</vt:lpstr>
      <vt:lpstr>Il colloquio - articolazione</vt:lpstr>
      <vt:lpstr>Il colloquio – elaborato critico</vt:lpstr>
      <vt:lpstr>Il colloquio – disciplina CLIL</vt:lpstr>
      <vt:lpstr>Il colloquio – candidati  con disabilità e DSA</vt:lpstr>
      <vt:lpstr>Il colloquio – conduzione</vt:lpstr>
      <vt:lpstr>Il colloquio – conduzione</vt:lpstr>
      <vt:lpstr>A seguire: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 Il rinnovo nasce dall'art. 14 c. 6 del D.L. 19/2024 (PNRR 4) che ha ripristinato il secondo periodo dell'art. 21 c. 2 D.Lgs. 62/2017, riallineando il secondo ciclo con il primo ciclo.  - La Parte III (Attività extrascolastiche) è la voce dello studente nel documento: va compilata subito, con cura, perché è connessa con la parte iniziale del colloquio dell’esame di maturità.  - La Parte IV (INVALSI) arriva solo dopo l’esame di maturità: la Commissione non la vede e non incide sul voto. È una certificazione descrittiva a beneficio esclusivo dello studentE  - Lo studente diplomato sceglie liberamente il formato: versione completa (I+II+III+IV) o parziale. La Parte IV è anche scaricabile separatamente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Excursus normativo sintetico sulle prove equipollenti nell’ambito della scuola secondaria di secondo grado</vt:lpstr>
      <vt:lpstr>    Nuovo modello di PEI D.M. n. 182 del 12/01/2021 </vt:lpstr>
      <vt:lpstr>Leggendo attentamente l’art. 20 del D. Lgs. 13 aprile 2017, n. 62, si può affermare che attualmente il consiglio di classe stabilisce  la tipologia delle prove d’esame per gli alunni con disabilità e «se le stesse hanno valore equipollente all’interno del piano educativo individualizzato». </vt:lpstr>
      <vt:lpstr>ALLIEVI CON DISABILITÀ</vt:lpstr>
      <vt:lpstr>GRAZIE PER L’ATTENZIONE!  Marta.castagna@istruzione.it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Verso il nuovo esame di maturità  CARRARA Incontro UCIIM 11 MAGGIO 2026</dc:title>
  <dc:creator>CASTAGNA MARTA</dc:creator>
  <cp:lastModifiedBy>Luca Bardini</cp:lastModifiedBy>
  <cp:revision>9</cp:revision>
  <dcterms:created xsi:type="dcterms:W3CDTF">2026-04-27T11:05:17Z</dcterms:created>
  <dcterms:modified xsi:type="dcterms:W3CDTF">2026-05-11T16:34:53Z</dcterms:modified>
</cp:coreProperties>
</file>